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9.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713" r:id="rId2"/>
    <p:sldMasterId id="2147483700" r:id="rId3"/>
    <p:sldMasterId id="2147483677" r:id="rId4"/>
  </p:sldMasterIdLst>
  <p:notesMasterIdLst>
    <p:notesMasterId r:id="rId16"/>
  </p:notesMasterIdLst>
  <p:sldIdLst>
    <p:sldId id="349" r:id="rId5"/>
    <p:sldId id="351" r:id="rId6"/>
    <p:sldId id="357" r:id="rId7"/>
    <p:sldId id="356" r:id="rId8"/>
    <p:sldId id="355" r:id="rId9"/>
    <p:sldId id="359" r:id="rId10"/>
    <p:sldId id="358" r:id="rId11"/>
    <p:sldId id="360" r:id="rId12"/>
    <p:sldId id="352" r:id="rId13"/>
    <p:sldId id="353" r:id="rId14"/>
    <p:sldId id="361" r:id="rId15"/>
  </p:sldIdLst>
  <p:sldSz cx="12192000" cy="6858000"/>
  <p:notesSz cx="6858000" cy="26289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62"/>
    <p:restoredTop sz="70839"/>
  </p:normalViewPr>
  <p:slideViewPr>
    <p:cSldViewPr snapToGrid="0" snapToObjects="1">
      <p:cViewPr varScale="1">
        <p:scale>
          <a:sx n="61" d="100"/>
          <a:sy n="61" d="100"/>
        </p:scale>
        <p:origin x="1301" y="48"/>
      </p:cViewPr>
      <p:guideLst/>
    </p:cSldViewPr>
  </p:slideViewPr>
  <p:notesTextViewPr>
    <p:cViewPr>
      <p:scale>
        <a:sx n="1" d="1"/>
        <a:sy n="1" d="1"/>
      </p:scale>
      <p:origin x="0" y="-595"/>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0EB48AD-577E-B24B-BD7E-818E84E089EA}" type="doc">
      <dgm:prSet loTypeId="urn:microsoft.com/office/officeart/2005/8/layout/process4" loCatId="list" qsTypeId="urn:microsoft.com/office/officeart/2005/8/quickstyle/simple1" qsCatId="simple" csTypeId="urn:microsoft.com/office/officeart/2005/8/colors/colorful1" csCatId="colorful" phldr="1"/>
      <dgm:spPr/>
      <dgm:t>
        <a:bodyPr/>
        <a:lstStyle/>
        <a:p>
          <a:endParaRPr lang="en-US"/>
        </a:p>
      </dgm:t>
    </dgm:pt>
    <dgm:pt modelId="{EEDB4857-8309-4C2C-8E46-D1F592372DE8}">
      <dgm:prSet/>
      <dgm:spPr/>
      <dgm:t>
        <a:bodyPr/>
        <a:lstStyle/>
        <a:p>
          <a:r>
            <a:rPr lang="tr-TR" dirty="0"/>
            <a:t>Model</a:t>
          </a:r>
        </a:p>
      </dgm:t>
    </dgm:pt>
    <dgm:pt modelId="{72D1EB27-10CE-42C4-AA18-8FD7BC4E0026}" type="parTrans" cxnId="{BC82B665-A509-444B-9C0A-CB4E34FF1081}">
      <dgm:prSet/>
      <dgm:spPr/>
      <dgm:t>
        <a:bodyPr/>
        <a:lstStyle/>
        <a:p>
          <a:endParaRPr lang="tr-TR"/>
        </a:p>
      </dgm:t>
    </dgm:pt>
    <dgm:pt modelId="{426C06C2-AFD5-44FE-A7BC-100EF2C634D3}" type="sibTrans" cxnId="{BC82B665-A509-444B-9C0A-CB4E34FF1081}">
      <dgm:prSet/>
      <dgm:spPr/>
      <dgm:t>
        <a:bodyPr/>
        <a:lstStyle/>
        <a:p>
          <a:endParaRPr lang="tr-TR"/>
        </a:p>
      </dgm:t>
    </dgm:pt>
    <dgm:pt modelId="{E6E3307B-F4ED-4886-A428-F039336CF911}">
      <dgm:prSet/>
      <dgm:spPr/>
      <dgm:t>
        <a:bodyPr/>
        <a:lstStyle/>
        <a:p>
          <a:r>
            <a:rPr lang="tr-TR" dirty="0" err="1"/>
            <a:t>View</a:t>
          </a:r>
          <a:endParaRPr lang="tr-TR" dirty="0"/>
        </a:p>
      </dgm:t>
    </dgm:pt>
    <dgm:pt modelId="{C4DC1B50-20DE-4A9B-979B-ABBEFE4501A7}" type="parTrans" cxnId="{609BE13D-D3B0-4C17-975A-149EB523EB37}">
      <dgm:prSet/>
      <dgm:spPr/>
      <dgm:t>
        <a:bodyPr/>
        <a:lstStyle/>
        <a:p>
          <a:endParaRPr lang="tr-TR"/>
        </a:p>
      </dgm:t>
    </dgm:pt>
    <dgm:pt modelId="{7CD5A4B6-9507-4175-AE4E-19B3860BA2DE}" type="sibTrans" cxnId="{609BE13D-D3B0-4C17-975A-149EB523EB37}">
      <dgm:prSet/>
      <dgm:spPr/>
      <dgm:t>
        <a:bodyPr/>
        <a:lstStyle/>
        <a:p>
          <a:endParaRPr lang="tr-TR"/>
        </a:p>
      </dgm:t>
    </dgm:pt>
    <dgm:pt modelId="{0FE849E6-0477-4982-AEE1-914007967242}">
      <dgm:prSet/>
      <dgm:spPr/>
      <dgm:t>
        <a:bodyPr/>
        <a:lstStyle/>
        <a:p>
          <a:r>
            <a:rPr lang="tr-TR" dirty="0"/>
            <a:t>Controller</a:t>
          </a:r>
        </a:p>
      </dgm:t>
    </dgm:pt>
    <dgm:pt modelId="{75CF1D8B-0B8C-4C05-BBFC-0AC970A32018}" type="parTrans" cxnId="{29C30818-C7BB-4428-A5F2-A86D3C1BD2BD}">
      <dgm:prSet/>
      <dgm:spPr/>
      <dgm:t>
        <a:bodyPr/>
        <a:lstStyle/>
        <a:p>
          <a:endParaRPr lang="tr-TR"/>
        </a:p>
      </dgm:t>
    </dgm:pt>
    <dgm:pt modelId="{14E9843D-C886-48C7-80B6-2D013A81EEF8}" type="sibTrans" cxnId="{29C30818-C7BB-4428-A5F2-A86D3C1BD2BD}">
      <dgm:prSet/>
      <dgm:spPr/>
      <dgm:t>
        <a:bodyPr/>
        <a:lstStyle/>
        <a:p>
          <a:endParaRPr lang="tr-TR"/>
        </a:p>
      </dgm:t>
    </dgm:pt>
    <dgm:pt modelId="{ACCA8783-56F5-44E5-8998-4A02A302F63A}" type="pres">
      <dgm:prSet presAssocID="{C0EB48AD-577E-B24B-BD7E-818E84E089EA}" presName="Name0" presStyleCnt="0">
        <dgm:presLayoutVars>
          <dgm:dir/>
          <dgm:animLvl val="lvl"/>
          <dgm:resizeHandles val="exact"/>
        </dgm:presLayoutVars>
      </dgm:prSet>
      <dgm:spPr/>
    </dgm:pt>
    <dgm:pt modelId="{77A4BCCD-D584-4B42-A623-76F752E888A0}" type="pres">
      <dgm:prSet presAssocID="{0FE849E6-0477-4982-AEE1-914007967242}" presName="boxAndChildren" presStyleCnt="0"/>
      <dgm:spPr/>
    </dgm:pt>
    <dgm:pt modelId="{65CD038F-E41E-40F5-A693-9B3874E45C71}" type="pres">
      <dgm:prSet presAssocID="{0FE849E6-0477-4982-AEE1-914007967242}" presName="parentTextBox" presStyleLbl="node1" presStyleIdx="0" presStyleCnt="3"/>
      <dgm:spPr/>
    </dgm:pt>
    <dgm:pt modelId="{3B013828-5AFD-4426-8BD1-348129E22900}" type="pres">
      <dgm:prSet presAssocID="{7CD5A4B6-9507-4175-AE4E-19B3860BA2DE}" presName="sp" presStyleCnt="0"/>
      <dgm:spPr/>
    </dgm:pt>
    <dgm:pt modelId="{04D8054A-83EB-4823-B54F-6CB9CB0FE64C}" type="pres">
      <dgm:prSet presAssocID="{E6E3307B-F4ED-4886-A428-F039336CF911}" presName="arrowAndChildren" presStyleCnt="0"/>
      <dgm:spPr/>
    </dgm:pt>
    <dgm:pt modelId="{7D77AA2E-C523-421C-95BC-FA85F96BD6CB}" type="pres">
      <dgm:prSet presAssocID="{E6E3307B-F4ED-4886-A428-F039336CF911}" presName="parentTextArrow" presStyleLbl="node1" presStyleIdx="1" presStyleCnt="3"/>
      <dgm:spPr/>
    </dgm:pt>
    <dgm:pt modelId="{8BF1B50E-6967-4BAC-919D-8C45BEF7D8F2}" type="pres">
      <dgm:prSet presAssocID="{426C06C2-AFD5-44FE-A7BC-100EF2C634D3}" presName="sp" presStyleCnt="0"/>
      <dgm:spPr/>
    </dgm:pt>
    <dgm:pt modelId="{533D0A12-D4EE-44E6-8E9C-8E6A5A439525}" type="pres">
      <dgm:prSet presAssocID="{EEDB4857-8309-4C2C-8E46-D1F592372DE8}" presName="arrowAndChildren" presStyleCnt="0"/>
      <dgm:spPr/>
    </dgm:pt>
    <dgm:pt modelId="{93E27338-B428-4D98-924C-7EE7D0B816F2}" type="pres">
      <dgm:prSet presAssocID="{EEDB4857-8309-4C2C-8E46-D1F592372DE8}" presName="parentTextArrow" presStyleLbl="node1" presStyleIdx="2" presStyleCnt="3"/>
      <dgm:spPr/>
    </dgm:pt>
  </dgm:ptLst>
  <dgm:cxnLst>
    <dgm:cxn modelId="{29C30818-C7BB-4428-A5F2-A86D3C1BD2BD}" srcId="{C0EB48AD-577E-B24B-BD7E-818E84E089EA}" destId="{0FE849E6-0477-4982-AEE1-914007967242}" srcOrd="2" destOrd="0" parTransId="{75CF1D8B-0B8C-4C05-BBFC-0AC970A32018}" sibTransId="{14E9843D-C886-48C7-80B6-2D013A81EEF8}"/>
    <dgm:cxn modelId="{00B69E29-0E6A-48FA-8A1E-966ADBF3AFC6}" type="presOf" srcId="{C0EB48AD-577E-B24B-BD7E-818E84E089EA}" destId="{ACCA8783-56F5-44E5-8998-4A02A302F63A}" srcOrd="0" destOrd="0" presId="urn:microsoft.com/office/officeart/2005/8/layout/process4"/>
    <dgm:cxn modelId="{609BE13D-D3B0-4C17-975A-149EB523EB37}" srcId="{C0EB48AD-577E-B24B-BD7E-818E84E089EA}" destId="{E6E3307B-F4ED-4886-A428-F039336CF911}" srcOrd="1" destOrd="0" parTransId="{C4DC1B50-20DE-4A9B-979B-ABBEFE4501A7}" sibTransId="{7CD5A4B6-9507-4175-AE4E-19B3860BA2DE}"/>
    <dgm:cxn modelId="{5E3E5763-B478-45FC-8DAA-4B2238808462}" type="presOf" srcId="{E6E3307B-F4ED-4886-A428-F039336CF911}" destId="{7D77AA2E-C523-421C-95BC-FA85F96BD6CB}" srcOrd="0" destOrd="0" presId="urn:microsoft.com/office/officeart/2005/8/layout/process4"/>
    <dgm:cxn modelId="{BC82B665-A509-444B-9C0A-CB4E34FF1081}" srcId="{C0EB48AD-577E-B24B-BD7E-818E84E089EA}" destId="{EEDB4857-8309-4C2C-8E46-D1F592372DE8}" srcOrd="0" destOrd="0" parTransId="{72D1EB27-10CE-42C4-AA18-8FD7BC4E0026}" sibTransId="{426C06C2-AFD5-44FE-A7BC-100EF2C634D3}"/>
    <dgm:cxn modelId="{B2CF8D78-DC12-499A-9DAA-FD84B139ADAD}" type="presOf" srcId="{EEDB4857-8309-4C2C-8E46-D1F592372DE8}" destId="{93E27338-B428-4D98-924C-7EE7D0B816F2}" srcOrd="0" destOrd="0" presId="urn:microsoft.com/office/officeart/2005/8/layout/process4"/>
    <dgm:cxn modelId="{C733FFF4-4C0D-4AB8-AE15-04F24B0143E1}" type="presOf" srcId="{0FE849E6-0477-4982-AEE1-914007967242}" destId="{65CD038F-E41E-40F5-A693-9B3874E45C71}" srcOrd="0" destOrd="0" presId="urn:microsoft.com/office/officeart/2005/8/layout/process4"/>
    <dgm:cxn modelId="{DB1C0DB6-4A44-450D-9B53-B8960D1BF1C2}" type="presParOf" srcId="{ACCA8783-56F5-44E5-8998-4A02A302F63A}" destId="{77A4BCCD-D584-4B42-A623-76F752E888A0}" srcOrd="0" destOrd="0" presId="urn:microsoft.com/office/officeart/2005/8/layout/process4"/>
    <dgm:cxn modelId="{284AE1AB-E448-44E6-8678-355983F64A9B}" type="presParOf" srcId="{77A4BCCD-D584-4B42-A623-76F752E888A0}" destId="{65CD038F-E41E-40F5-A693-9B3874E45C71}" srcOrd="0" destOrd="0" presId="urn:microsoft.com/office/officeart/2005/8/layout/process4"/>
    <dgm:cxn modelId="{49511950-8F9E-4876-A292-670861E6BAC4}" type="presParOf" srcId="{ACCA8783-56F5-44E5-8998-4A02A302F63A}" destId="{3B013828-5AFD-4426-8BD1-348129E22900}" srcOrd="1" destOrd="0" presId="urn:microsoft.com/office/officeart/2005/8/layout/process4"/>
    <dgm:cxn modelId="{7D0386C6-5E6F-4DA2-9954-5F76A66E387A}" type="presParOf" srcId="{ACCA8783-56F5-44E5-8998-4A02A302F63A}" destId="{04D8054A-83EB-4823-B54F-6CB9CB0FE64C}" srcOrd="2" destOrd="0" presId="urn:microsoft.com/office/officeart/2005/8/layout/process4"/>
    <dgm:cxn modelId="{88AD2D6D-0D07-48A7-BA60-F1891345133F}" type="presParOf" srcId="{04D8054A-83EB-4823-B54F-6CB9CB0FE64C}" destId="{7D77AA2E-C523-421C-95BC-FA85F96BD6CB}" srcOrd="0" destOrd="0" presId="urn:microsoft.com/office/officeart/2005/8/layout/process4"/>
    <dgm:cxn modelId="{EF62D18D-1EDE-40EE-B4A2-46E6CD723C37}" type="presParOf" srcId="{ACCA8783-56F5-44E5-8998-4A02A302F63A}" destId="{8BF1B50E-6967-4BAC-919D-8C45BEF7D8F2}" srcOrd="3" destOrd="0" presId="urn:microsoft.com/office/officeart/2005/8/layout/process4"/>
    <dgm:cxn modelId="{BF9449CE-3F7B-4E1D-AEDE-6887150066DA}" type="presParOf" srcId="{ACCA8783-56F5-44E5-8998-4A02A302F63A}" destId="{533D0A12-D4EE-44E6-8E9C-8E6A5A439525}" srcOrd="4" destOrd="0" presId="urn:microsoft.com/office/officeart/2005/8/layout/process4"/>
    <dgm:cxn modelId="{3555E43F-5A96-43F6-8B19-6FD6ECE664D7}" type="presParOf" srcId="{533D0A12-D4EE-44E6-8E9C-8E6A5A439525}" destId="{93E27338-B428-4D98-924C-7EE7D0B816F2}"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EB48AD-577E-B24B-BD7E-818E84E089EA}"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EEDB4857-8309-4C2C-8E46-D1F592372DE8}">
      <dgm:prSet/>
      <dgm:spPr/>
      <dgm:t>
        <a:bodyPr/>
        <a:lstStyle/>
        <a:p>
          <a:r>
            <a:rPr lang="tr-TR" dirty="0" err="1"/>
            <a:t>Specific</a:t>
          </a:r>
          <a:r>
            <a:rPr lang="tr-TR" dirty="0"/>
            <a:t> </a:t>
          </a:r>
          <a:r>
            <a:rPr lang="tr-TR" dirty="0" err="1"/>
            <a:t>jobs</a:t>
          </a:r>
          <a:endParaRPr lang="tr-TR" dirty="0"/>
        </a:p>
      </dgm:t>
    </dgm:pt>
    <dgm:pt modelId="{72D1EB27-10CE-42C4-AA18-8FD7BC4E0026}" type="parTrans" cxnId="{BC82B665-A509-444B-9C0A-CB4E34FF1081}">
      <dgm:prSet/>
      <dgm:spPr/>
      <dgm:t>
        <a:bodyPr/>
        <a:lstStyle/>
        <a:p>
          <a:endParaRPr lang="tr-TR"/>
        </a:p>
      </dgm:t>
    </dgm:pt>
    <dgm:pt modelId="{426C06C2-AFD5-44FE-A7BC-100EF2C634D3}" type="sibTrans" cxnId="{BC82B665-A509-444B-9C0A-CB4E34FF1081}">
      <dgm:prSet/>
      <dgm:spPr/>
      <dgm:t>
        <a:bodyPr/>
        <a:lstStyle/>
        <a:p>
          <a:endParaRPr lang="tr-TR"/>
        </a:p>
      </dgm:t>
    </dgm:pt>
    <dgm:pt modelId="{D82EDD58-F91E-4ED2-B950-E9A9C159DE92}">
      <dgm:prSet/>
      <dgm:spPr/>
      <dgm:t>
        <a:bodyPr/>
        <a:lstStyle/>
        <a:p>
          <a:r>
            <a:rPr lang="tr-TR" dirty="0" err="1"/>
            <a:t>Industry</a:t>
          </a:r>
          <a:r>
            <a:rPr lang="tr-TR" dirty="0"/>
            <a:t>-standart </a:t>
          </a:r>
          <a:r>
            <a:rPr lang="tr-TR" dirty="0" err="1"/>
            <a:t>logic</a:t>
          </a:r>
          <a:endParaRPr lang="tr-TR" dirty="0"/>
        </a:p>
      </dgm:t>
    </dgm:pt>
    <dgm:pt modelId="{08219F14-79B2-4726-8645-B4CDF7CE45BA}" type="parTrans" cxnId="{0D2C036F-4B0C-4515-B9F3-29262CED55E0}">
      <dgm:prSet/>
      <dgm:spPr/>
      <dgm:t>
        <a:bodyPr/>
        <a:lstStyle/>
        <a:p>
          <a:endParaRPr lang="tr-TR"/>
        </a:p>
      </dgm:t>
    </dgm:pt>
    <dgm:pt modelId="{0363F7F5-0954-4DA0-9A99-FF17F65F83A3}" type="sibTrans" cxnId="{0D2C036F-4B0C-4515-B9F3-29262CED55E0}">
      <dgm:prSet/>
      <dgm:spPr/>
      <dgm:t>
        <a:bodyPr/>
        <a:lstStyle/>
        <a:p>
          <a:endParaRPr lang="tr-TR"/>
        </a:p>
      </dgm:t>
    </dgm:pt>
    <dgm:pt modelId="{DCCA3FC1-1457-4520-BFC7-2CD08D5802F7}">
      <dgm:prSet/>
      <dgm:spPr/>
      <dgm:t>
        <a:bodyPr/>
        <a:lstStyle/>
        <a:p>
          <a:r>
            <a:rPr lang="tr-TR" dirty="0" err="1"/>
            <a:t>Scalability</a:t>
          </a:r>
          <a:r>
            <a:rPr lang="tr-TR" dirty="0"/>
            <a:t> </a:t>
          </a:r>
          <a:r>
            <a:rPr lang="tr-TR" dirty="0" err="1"/>
            <a:t>and</a:t>
          </a:r>
          <a:r>
            <a:rPr lang="tr-TR" dirty="0"/>
            <a:t> </a:t>
          </a:r>
          <a:r>
            <a:rPr lang="tr-TR" dirty="0" err="1"/>
            <a:t>extensiblity</a:t>
          </a:r>
          <a:endParaRPr lang="tr-TR" dirty="0"/>
        </a:p>
      </dgm:t>
    </dgm:pt>
    <dgm:pt modelId="{BBB45DBD-3A0A-47B8-A25A-07287CD2550E}" type="parTrans" cxnId="{BD57F676-CFC0-4DCE-905B-825A78F7BA09}">
      <dgm:prSet/>
      <dgm:spPr/>
      <dgm:t>
        <a:bodyPr/>
        <a:lstStyle/>
        <a:p>
          <a:endParaRPr lang="tr-TR"/>
        </a:p>
      </dgm:t>
    </dgm:pt>
    <dgm:pt modelId="{4A8F3270-0AE7-40D7-ABC0-393BB63D8326}" type="sibTrans" cxnId="{BD57F676-CFC0-4DCE-905B-825A78F7BA09}">
      <dgm:prSet/>
      <dgm:spPr/>
      <dgm:t>
        <a:bodyPr/>
        <a:lstStyle/>
        <a:p>
          <a:endParaRPr lang="tr-TR"/>
        </a:p>
      </dgm:t>
    </dgm:pt>
    <dgm:pt modelId="{C5B355A8-F605-4634-9EA2-92F3391901A7}">
      <dgm:prSet/>
      <dgm:spPr/>
      <dgm:t>
        <a:bodyPr/>
        <a:lstStyle/>
        <a:p>
          <a:r>
            <a:rPr lang="tr-TR" dirty="0" err="1"/>
            <a:t>Seperation</a:t>
          </a:r>
          <a:r>
            <a:rPr lang="tr-TR" dirty="0"/>
            <a:t> of </a:t>
          </a:r>
          <a:r>
            <a:rPr lang="tr-TR" dirty="0" err="1"/>
            <a:t>concern</a:t>
          </a:r>
          <a:endParaRPr lang="tr-TR" dirty="0"/>
        </a:p>
      </dgm:t>
    </dgm:pt>
    <dgm:pt modelId="{1BA66807-2808-45F7-BB26-E26854261DB3}" type="parTrans" cxnId="{28E9A556-8768-44AD-A10E-E726300E5E3C}">
      <dgm:prSet/>
      <dgm:spPr/>
      <dgm:t>
        <a:bodyPr/>
        <a:lstStyle/>
        <a:p>
          <a:endParaRPr lang="tr-TR"/>
        </a:p>
      </dgm:t>
    </dgm:pt>
    <dgm:pt modelId="{EB2340E4-0680-49FD-A847-38AA264AF085}" type="sibTrans" cxnId="{28E9A556-8768-44AD-A10E-E726300E5E3C}">
      <dgm:prSet/>
      <dgm:spPr/>
      <dgm:t>
        <a:bodyPr/>
        <a:lstStyle/>
        <a:p>
          <a:endParaRPr lang="tr-TR"/>
        </a:p>
      </dgm:t>
    </dgm:pt>
    <dgm:pt modelId="{98A0B756-1336-43F6-BB14-5B293402F32A}">
      <dgm:prSet/>
      <dgm:spPr/>
      <dgm:t>
        <a:bodyPr/>
        <a:lstStyle/>
        <a:p>
          <a:r>
            <a:rPr lang="tr-TR" dirty="0"/>
            <a:t>Desktop </a:t>
          </a:r>
          <a:r>
            <a:rPr lang="tr-TR" dirty="0" err="1"/>
            <a:t>Uıs</a:t>
          </a:r>
          <a:endParaRPr lang="tr-TR" dirty="0"/>
        </a:p>
      </dgm:t>
    </dgm:pt>
    <dgm:pt modelId="{95523B29-358D-4F23-9F14-A834BC1C9744}" type="parTrans" cxnId="{B32459DE-900B-47E0-8E30-1127BF8C32CF}">
      <dgm:prSet/>
      <dgm:spPr/>
      <dgm:t>
        <a:bodyPr/>
        <a:lstStyle/>
        <a:p>
          <a:endParaRPr lang="tr-TR"/>
        </a:p>
      </dgm:t>
    </dgm:pt>
    <dgm:pt modelId="{61CF3256-B484-4C46-9592-1DAABA108765}" type="sibTrans" cxnId="{B32459DE-900B-47E0-8E30-1127BF8C32CF}">
      <dgm:prSet/>
      <dgm:spPr/>
      <dgm:t>
        <a:bodyPr/>
        <a:lstStyle/>
        <a:p>
          <a:endParaRPr lang="tr-TR"/>
        </a:p>
      </dgm:t>
    </dgm:pt>
    <dgm:pt modelId="{F28F3297-1059-49C3-A287-614620D442F6}">
      <dgm:prSet/>
      <dgm:spPr/>
      <dgm:t>
        <a:bodyPr/>
        <a:lstStyle/>
        <a:p>
          <a:r>
            <a:rPr lang="tr-TR" dirty="0" err="1"/>
            <a:t>Insreasing</a:t>
          </a:r>
          <a:r>
            <a:rPr lang="tr-TR" dirty="0"/>
            <a:t> of </a:t>
          </a:r>
          <a:r>
            <a:rPr lang="tr-TR" dirty="0" err="1"/>
            <a:t>popularity</a:t>
          </a:r>
          <a:endParaRPr lang="tr-TR" dirty="0"/>
        </a:p>
      </dgm:t>
    </dgm:pt>
    <dgm:pt modelId="{7AB0DEC3-3D85-4C9E-A231-C56C86EB624F}" type="parTrans" cxnId="{D15D013F-CFA2-4159-9D27-D3D8877E4B55}">
      <dgm:prSet/>
      <dgm:spPr/>
      <dgm:t>
        <a:bodyPr/>
        <a:lstStyle/>
        <a:p>
          <a:endParaRPr lang="tr-TR"/>
        </a:p>
      </dgm:t>
    </dgm:pt>
    <dgm:pt modelId="{945AB8C0-B42A-41BA-B36B-67BE5CD92CAE}" type="sibTrans" cxnId="{D15D013F-CFA2-4159-9D27-D3D8877E4B55}">
      <dgm:prSet/>
      <dgm:spPr/>
      <dgm:t>
        <a:bodyPr/>
        <a:lstStyle/>
        <a:p>
          <a:endParaRPr lang="tr-TR"/>
        </a:p>
      </dgm:t>
    </dgm:pt>
    <dgm:pt modelId="{F6BBA93C-9267-6246-9E4D-9EE2247D8DA2}" type="pres">
      <dgm:prSet presAssocID="{C0EB48AD-577E-B24B-BD7E-818E84E089EA}" presName="linear" presStyleCnt="0">
        <dgm:presLayoutVars>
          <dgm:animLvl val="lvl"/>
          <dgm:resizeHandles val="exact"/>
        </dgm:presLayoutVars>
      </dgm:prSet>
      <dgm:spPr/>
    </dgm:pt>
    <dgm:pt modelId="{9B744FCE-BD02-4432-9419-4BFAE4F0643B}" type="pres">
      <dgm:prSet presAssocID="{EEDB4857-8309-4C2C-8E46-D1F592372DE8}" presName="parentText" presStyleLbl="node1" presStyleIdx="0" presStyleCnt="6">
        <dgm:presLayoutVars>
          <dgm:chMax val="0"/>
          <dgm:bulletEnabled val="1"/>
        </dgm:presLayoutVars>
      </dgm:prSet>
      <dgm:spPr/>
    </dgm:pt>
    <dgm:pt modelId="{3C259371-0A23-45D4-8134-1CE673CFB872}" type="pres">
      <dgm:prSet presAssocID="{426C06C2-AFD5-44FE-A7BC-100EF2C634D3}" presName="spacer" presStyleCnt="0"/>
      <dgm:spPr/>
    </dgm:pt>
    <dgm:pt modelId="{24C6F1F8-6A8A-4D06-8278-A28B91A0847D}" type="pres">
      <dgm:prSet presAssocID="{D82EDD58-F91E-4ED2-B950-E9A9C159DE92}" presName="parentText" presStyleLbl="node1" presStyleIdx="1" presStyleCnt="6">
        <dgm:presLayoutVars>
          <dgm:chMax val="0"/>
          <dgm:bulletEnabled val="1"/>
        </dgm:presLayoutVars>
      </dgm:prSet>
      <dgm:spPr/>
    </dgm:pt>
    <dgm:pt modelId="{674B8FF2-EE6F-4C60-8156-F04DDFDACD48}" type="pres">
      <dgm:prSet presAssocID="{0363F7F5-0954-4DA0-9A99-FF17F65F83A3}" presName="spacer" presStyleCnt="0"/>
      <dgm:spPr/>
    </dgm:pt>
    <dgm:pt modelId="{4AB37403-43CC-4108-8CF1-62FDB58E3080}" type="pres">
      <dgm:prSet presAssocID="{DCCA3FC1-1457-4520-BFC7-2CD08D5802F7}" presName="parentText" presStyleLbl="node1" presStyleIdx="2" presStyleCnt="6">
        <dgm:presLayoutVars>
          <dgm:chMax val="0"/>
          <dgm:bulletEnabled val="1"/>
        </dgm:presLayoutVars>
      </dgm:prSet>
      <dgm:spPr/>
    </dgm:pt>
    <dgm:pt modelId="{4943D4B3-9113-42FF-BD05-F5D35966260D}" type="pres">
      <dgm:prSet presAssocID="{4A8F3270-0AE7-40D7-ABC0-393BB63D8326}" presName="spacer" presStyleCnt="0"/>
      <dgm:spPr/>
    </dgm:pt>
    <dgm:pt modelId="{BF428287-8B49-4CA0-BFA3-A201B9CE01BB}" type="pres">
      <dgm:prSet presAssocID="{C5B355A8-F605-4634-9EA2-92F3391901A7}" presName="parentText" presStyleLbl="node1" presStyleIdx="3" presStyleCnt="6">
        <dgm:presLayoutVars>
          <dgm:chMax val="0"/>
          <dgm:bulletEnabled val="1"/>
        </dgm:presLayoutVars>
      </dgm:prSet>
      <dgm:spPr/>
    </dgm:pt>
    <dgm:pt modelId="{117594AF-4DA5-4C9B-92F1-239F4C241839}" type="pres">
      <dgm:prSet presAssocID="{EB2340E4-0680-49FD-A847-38AA264AF085}" presName="spacer" presStyleCnt="0"/>
      <dgm:spPr/>
    </dgm:pt>
    <dgm:pt modelId="{6B203575-4446-414B-AEC1-5F5913F26BC0}" type="pres">
      <dgm:prSet presAssocID="{98A0B756-1336-43F6-BB14-5B293402F32A}" presName="parentText" presStyleLbl="node1" presStyleIdx="4" presStyleCnt="6">
        <dgm:presLayoutVars>
          <dgm:chMax val="0"/>
          <dgm:bulletEnabled val="1"/>
        </dgm:presLayoutVars>
      </dgm:prSet>
      <dgm:spPr/>
    </dgm:pt>
    <dgm:pt modelId="{03506699-EA04-4E8A-9DAA-03CE903070E3}" type="pres">
      <dgm:prSet presAssocID="{61CF3256-B484-4C46-9592-1DAABA108765}" presName="spacer" presStyleCnt="0"/>
      <dgm:spPr/>
    </dgm:pt>
    <dgm:pt modelId="{1C82309E-9EA7-4340-9B1A-C2443FDEB819}" type="pres">
      <dgm:prSet presAssocID="{F28F3297-1059-49C3-A287-614620D442F6}" presName="parentText" presStyleLbl="node1" presStyleIdx="5" presStyleCnt="6">
        <dgm:presLayoutVars>
          <dgm:chMax val="0"/>
          <dgm:bulletEnabled val="1"/>
        </dgm:presLayoutVars>
      </dgm:prSet>
      <dgm:spPr/>
    </dgm:pt>
  </dgm:ptLst>
  <dgm:cxnLst>
    <dgm:cxn modelId="{77C72626-1163-4555-82AC-52690C56C10C}" type="presOf" srcId="{DCCA3FC1-1457-4520-BFC7-2CD08D5802F7}" destId="{4AB37403-43CC-4108-8CF1-62FDB58E3080}" srcOrd="0" destOrd="0" presId="urn:microsoft.com/office/officeart/2005/8/layout/vList2"/>
    <dgm:cxn modelId="{D15D013F-CFA2-4159-9D27-D3D8877E4B55}" srcId="{C0EB48AD-577E-B24B-BD7E-818E84E089EA}" destId="{F28F3297-1059-49C3-A287-614620D442F6}" srcOrd="5" destOrd="0" parTransId="{7AB0DEC3-3D85-4C9E-A231-C56C86EB624F}" sibTransId="{945AB8C0-B42A-41BA-B36B-67BE5CD92CAE}"/>
    <dgm:cxn modelId="{BC82B665-A509-444B-9C0A-CB4E34FF1081}" srcId="{C0EB48AD-577E-B24B-BD7E-818E84E089EA}" destId="{EEDB4857-8309-4C2C-8E46-D1F592372DE8}" srcOrd="0" destOrd="0" parTransId="{72D1EB27-10CE-42C4-AA18-8FD7BC4E0026}" sibTransId="{426C06C2-AFD5-44FE-A7BC-100EF2C634D3}"/>
    <dgm:cxn modelId="{202ACC6C-A6D8-4727-B019-90FFB52DD883}" type="presOf" srcId="{F28F3297-1059-49C3-A287-614620D442F6}" destId="{1C82309E-9EA7-4340-9B1A-C2443FDEB819}" srcOrd="0" destOrd="0" presId="urn:microsoft.com/office/officeart/2005/8/layout/vList2"/>
    <dgm:cxn modelId="{0D2C036F-4B0C-4515-B9F3-29262CED55E0}" srcId="{C0EB48AD-577E-B24B-BD7E-818E84E089EA}" destId="{D82EDD58-F91E-4ED2-B950-E9A9C159DE92}" srcOrd="1" destOrd="0" parTransId="{08219F14-79B2-4726-8645-B4CDF7CE45BA}" sibTransId="{0363F7F5-0954-4DA0-9A99-FF17F65F83A3}"/>
    <dgm:cxn modelId="{0E781A4F-BFC8-4D53-8D75-A77F9AF4054A}" type="presOf" srcId="{EEDB4857-8309-4C2C-8E46-D1F592372DE8}" destId="{9B744FCE-BD02-4432-9419-4BFAE4F0643B}" srcOrd="0" destOrd="0" presId="urn:microsoft.com/office/officeart/2005/8/layout/vList2"/>
    <dgm:cxn modelId="{28E9A556-8768-44AD-A10E-E726300E5E3C}" srcId="{C0EB48AD-577E-B24B-BD7E-818E84E089EA}" destId="{C5B355A8-F605-4634-9EA2-92F3391901A7}" srcOrd="3" destOrd="0" parTransId="{1BA66807-2808-45F7-BB26-E26854261DB3}" sibTransId="{EB2340E4-0680-49FD-A847-38AA264AF085}"/>
    <dgm:cxn modelId="{BD57F676-CFC0-4DCE-905B-825A78F7BA09}" srcId="{C0EB48AD-577E-B24B-BD7E-818E84E089EA}" destId="{DCCA3FC1-1457-4520-BFC7-2CD08D5802F7}" srcOrd="2" destOrd="0" parTransId="{BBB45DBD-3A0A-47B8-A25A-07287CD2550E}" sibTransId="{4A8F3270-0AE7-40D7-ABC0-393BB63D8326}"/>
    <dgm:cxn modelId="{08D20982-623C-4237-8586-2945B3CAF04A}" type="presOf" srcId="{98A0B756-1336-43F6-BB14-5B293402F32A}" destId="{6B203575-4446-414B-AEC1-5F5913F26BC0}" srcOrd="0" destOrd="0" presId="urn:microsoft.com/office/officeart/2005/8/layout/vList2"/>
    <dgm:cxn modelId="{7BFB0595-4CE6-4846-851D-97486EE52D66}" type="presOf" srcId="{C5B355A8-F605-4634-9EA2-92F3391901A7}" destId="{BF428287-8B49-4CA0-BFA3-A201B9CE01BB}" srcOrd="0" destOrd="0" presId="urn:microsoft.com/office/officeart/2005/8/layout/vList2"/>
    <dgm:cxn modelId="{B32459DE-900B-47E0-8E30-1127BF8C32CF}" srcId="{C0EB48AD-577E-B24B-BD7E-818E84E089EA}" destId="{98A0B756-1336-43F6-BB14-5B293402F32A}" srcOrd="4" destOrd="0" parTransId="{95523B29-358D-4F23-9F14-A834BC1C9744}" sibTransId="{61CF3256-B484-4C46-9592-1DAABA108765}"/>
    <dgm:cxn modelId="{4D596BEC-9375-42BB-866B-2B7F9A03E9CA}" type="presOf" srcId="{D82EDD58-F91E-4ED2-B950-E9A9C159DE92}" destId="{24C6F1F8-6A8A-4D06-8278-A28B91A0847D}" srcOrd="0" destOrd="0" presId="urn:microsoft.com/office/officeart/2005/8/layout/vList2"/>
    <dgm:cxn modelId="{1E0682FF-B99A-2F43-9095-300FAB3D0C04}" type="presOf" srcId="{C0EB48AD-577E-B24B-BD7E-818E84E089EA}" destId="{F6BBA93C-9267-6246-9E4D-9EE2247D8DA2}" srcOrd="0" destOrd="0" presId="urn:microsoft.com/office/officeart/2005/8/layout/vList2"/>
    <dgm:cxn modelId="{184BD5C0-C4FA-48B2-A3C0-9086C37AC7D9}" type="presParOf" srcId="{F6BBA93C-9267-6246-9E4D-9EE2247D8DA2}" destId="{9B744FCE-BD02-4432-9419-4BFAE4F0643B}" srcOrd="0" destOrd="0" presId="urn:microsoft.com/office/officeart/2005/8/layout/vList2"/>
    <dgm:cxn modelId="{86F43FD0-7DE2-4510-9CC8-75DE72237538}" type="presParOf" srcId="{F6BBA93C-9267-6246-9E4D-9EE2247D8DA2}" destId="{3C259371-0A23-45D4-8134-1CE673CFB872}" srcOrd="1" destOrd="0" presId="urn:microsoft.com/office/officeart/2005/8/layout/vList2"/>
    <dgm:cxn modelId="{EBE215AC-1591-481C-9023-95E009DB79F5}" type="presParOf" srcId="{F6BBA93C-9267-6246-9E4D-9EE2247D8DA2}" destId="{24C6F1F8-6A8A-4D06-8278-A28B91A0847D}" srcOrd="2" destOrd="0" presId="urn:microsoft.com/office/officeart/2005/8/layout/vList2"/>
    <dgm:cxn modelId="{CB80A89A-376D-49D1-85C3-DF5B0F0BC992}" type="presParOf" srcId="{F6BBA93C-9267-6246-9E4D-9EE2247D8DA2}" destId="{674B8FF2-EE6F-4C60-8156-F04DDFDACD48}" srcOrd="3" destOrd="0" presId="urn:microsoft.com/office/officeart/2005/8/layout/vList2"/>
    <dgm:cxn modelId="{AC4C43FD-A089-4FEC-B623-120255631B0D}" type="presParOf" srcId="{F6BBA93C-9267-6246-9E4D-9EE2247D8DA2}" destId="{4AB37403-43CC-4108-8CF1-62FDB58E3080}" srcOrd="4" destOrd="0" presId="urn:microsoft.com/office/officeart/2005/8/layout/vList2"/>
    <dgm:cxn modelId="{DB5B8412-2548-4B1B-B009-2B399EE5B321}" type="presParOf" srcId="{F6BBA93C-9267-6246-9E4D-9EE2247D8DA2}" destId="{4943D4B3-9113-42FF-BD05-F5D35966260D}" srcOrd="5" destOrd="0" presId="urn:microsoft.com/office/officeart/2005/8/layout/vList2"/>
    <dgm:cxn modelId="{B165E536-A5FF-419F-9743-BF76C3258E45}" type="presParOf" srcId="{F6BBA93C-9267-6246-9E4D-9EE2247D8DA2}" destId="{BF428287-8B49-4CA0-BFA3-A201B9CE01BB}" srcOrd="6" destOrd="0" presId="urn:microsoft.com/office/officeart/2005/8/layout/vList2"/>
    <dgm:cxn modelId="{6640E0CC-5456-4A2A-8E40-0F0C318840AE}" type="presParOf" srcId="{F6BBA93C-9267-6246-9E4D-9EE2247D8DA2}" destId="{117594AF-4DA5-4C9B-92F1-239F4C241839}" srcOrd="7" destOrd="0" presId="urn:microsoft.com/office/officeart/2005/8/layout/vList2"/>
    <dgm:cxn modelId="{B50D4C2E-58CE-4072-B9A1-77915D316270}" type="presParOf" srcId="{F6BBA93C-9267-6246-9E4D-9EE2247D8DA2}" destId="{6B203575-4446-414B-AEC1-5F5913F26BC0}" srcOrd="8" destOrd="0" presId="urn:microsoft.com/office/officeart/2005/8/layout/vList2"/>
    <dgm:cxn modelId="{EA581331-975E-4CBA-983B-A95BA54DB4C7}" type="presParOf" srcId="{F6BBA93C-9267-6246-9E4D-9EE2247D8DA2}" destId="{03506699-EA04-4E8A-9DAA-03CE903070E3}" srcOrd="9" destOrd="0" presId="urn:microsoft.com/office/officeart/2005/8/layout/vList2"/>
    <dgm:cxn modelId="{61A1FC50-37BF-41EC-9967-6152075D0910}" type="presParOf" srcId="{F6BBA93C-9267-6246-9E4D-9EE2247D8DA2}" destId="{1C82309E-9EA7-4340-9B1A-C2443FDEB819}"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0EB48AD-577E-B24B-BD7E-818E84E089EA}"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EEDB4857-8309-4C2C-8E46-D1F592372DE8}">
      <dgm:prSet custT="1"/>
      <dgm:spPr/>
      <dgm:t>
        <a:bodyPr/>
        <a:lstStyle/>
        <a:p>
          <a:r>
            <a:rPr lang="tr-TR" sz="5400" dirty="0"/>
            <a:t>Data </a:t>
          </a:r>
          <a:r>
            <a:rPr lang="tr-TR" sz="5400" dirty="0" err="1"/>
            <a:t>transfered</a:t>
          </a:r>
          <a:r>
            <a:rPr lang="tr-TR" sz="5400" dirty="0"/>
            <a:t> </a:t>
          </a:r>
          <a:r>
            <a:rPr lang="tr-TR" sz="5400" dirty="0" err="1"/>
            <a:t>over</a:t>
          </a:r>
          <a:r>
            <a:rPr lang="tr-TR" sz="5400" dirty="0"/>
            <a:t> </a:t>
          </a:r>
          <a:r>
            <a:rPr lang="tr-TR" sz="5400" dirty="0" err="1"/>
            <a:t>layers</a:t>
          </a:r>
          <a:endParaRPr lang="tr-TR" sz="5400" dirty="0"/>
        </a:p>
      </dgm:t>
    </dgm:pt>
    <dgm:pt modelId="{72D1EB27-10CE-42C4-AA18-8FD7BC4E0026}" type="parTrans" cxnId="{BC82B665-A509-444B-9C0A-CB4E34FF1081}">
      <dgm:prSet/>
      <dgm:spPr/>
      <dgm:t>
        <a:bodyPr/>
        <a:lstStyle/>
        <a:p>
          <a:endParaRPr lang="tr-TR"/>
        </a:p>
      </dgm:t>
    </dgm:pt>
    <dgm:pt modelId="{426C06C2-AFD5-44FE-A7BC-100EF2C634D3}" type="sibTrans" cxnId="{BC82B665-A509-444B-9C0A-CB4E34FF1081}">
      <dgm:prSet/>
      <dgm:spPr/>
      <dgm:t>
        <a:bodyPr/>
        <a:lstStyle/>
        <a:p>
          <a:endParaRPr lang="tr-TR"/>
        </a:p>
      </dgm:t>
    </dgm:pt>
    <dgm:pt modelId="{F6BBA93C-9267-6246-9E4D-9EE2247D8DA2}" type="pres">
      <dgm:prSet presAssocID="{C0EB48AD-577E-B24B-BD7E-818E84E089EA}" presName="linear" presStyleCnt="0">
        <dgm:presLayoutVars>
          <dgm:animLvl val="lvl"/>
          <dgm:resizeHandles val="exact"/>
        </dgm:presLayoutVars>
      </dgm:prSet>
      <dgm:spPr/>
    </dgm:pt>
    <dgm:pt modelId="{9B744FCE-BD02-4432-9419-4BFAE4F0643B}" type="pres">
      <dgm:prSet presAssocID="{EEDB4857-8309-4C2C-8E46-D1F592372DE8}" presName="parentText" presStyleLbl="node1" presStyleIdx="0" presStyleCnt="1">
        <dgm:presLayoutVars>
          <dgm:chMax val="0"/>
          <dgm:bulletEnabled val="1"/>
        </dgm:presLayoutVars>
      </dgm:prSet>
      <dgm:spPr/>
    </dgm:pt>
  </dgm:ptLst>
  <dgm:cxnLst>
    <dgm:cxn modelId="{BC82B665-A509-444B-9C0A-CB4E34FF1081}" srcId="{C0EB48AD-577E-B24B-BD7E-818E84E089EA}" destId="{EEDB4857-8309-4C2C-8E46-D1F592372DE8}" srcOrd="0" destOrd="0" parTransId="{72D1EB27-10CE-42C4-AA18-8FD7BC4E0026}" sibTransId="{426C06C2-AFD5-44FE-A7BC-100EF2C634D3}"/>
    <dgm:cxn modelId="{0E781A4F-BFC8-4D53-8D75-A77F9AF4054A}" type="presOf" srcId="{EEDB4857-8309-4C2C-8E46-D1F592372DE8}" destId="{9B744FCE-BD02-4432-9419-4BFAE4F0643B}" srcOrd="0" destOrd="0" presId="urn:microsoft.com/office/officeart/2005/8/layout/vList2"/>
    <dgm:cxn modelId="{1E0682FF-B99A-2F43-9095-300FAB3D0C04}" type="presOf" srcId="{C0EB48AD-577E-B24B-BD7E-818E84E089EA}" destId="{F6BBA93C-9267-6246-9E4D-9EE2247D8DA2}" srcOrd="0" destOrd="0" presId="urn:microsoft.com/office/officeart/2005/8/layout/vList2"/>
    <dgm:cxn modelId="{184BD5C0-C4FA-48B2-A3C0-9086C37AC7D9}" type="presParOf" srcId="{F6BBA93C-9267-6246-9E4D-9EE2247D8DA2}" destId="{9B744FCE-BD02-4432-9419-4BFAE4F0643B}"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0EB48AD-577E-B24B-BD7E-818E84E089EA}"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EEDB4857-8309-4C2C-8E46-D1F592372DE8}">
      <dgm:prSet/>
      <dgm:spPr/>
      <dgm:t>
        <a:bodyPr/>
        <a:lstStyle/>
        <a:p>
          <a:r>
            <a:rPr lang="tr-TR" dirty="0"/>
            <a:t>UI </a:t>
          </a:r>
          <a:r>
            <a:rPr lang="tr-TR" dirty="0" err="1"/>
            <a:t>logic</a:t>
          </a:r>
          <a:r>
            <a:rPr lang="tr-TR" dirty="0"/>
            <a:t> of </a:t>
          </a:r>
          <a:r>
            <a:rPr lang="tr-TR" dirty="0" err="1"/>
            <a:t>the</a:t>
          </a:r>
          <a:r>
            <a:rPr lang="tr-TR" dirty="0"/>
            <a:t> </a:t>
          </a:r>
          <a:r>
            <a:rPr lang="tr-TR" dirty="0" err="1"/>
            <a:t>application</a:t>
          </a:r>
          <a:endParaRPr lang="tr-TR" dirty="0"/>
        </a:p>
      </dgm:t>
    </dgm:pt>
    <dgm:pt modelId="{72D1EB27-10CE-42C4-AA18-8FD7BC4E0026}" type="parTrans" cxnId="{BC82B665-A509-444B-9C0A-CB4E34FF1081}">
      <dgm:prSet/>
      <dgm:spPr/>
      <dgm:t>
        <a:bodyPr/>
        <a:lstStyle/>
        <a:p>
          <a:endParaRPr lang="tr-TR"/>
        </a:p>
      </dgm:t>
    </dgm:pt>
    <dgm:pt modelId="{426C06C2-AFD5-44FE-A7BC-100EF2C634D3}" type="sibTrans" cxnId="{BC82B665-A509-444B-9C0A-CB4E34FF1081}">
      <dgm:prSet/>
      <dgm:spPr/>
      <dgm:t>
        <a:bodyPr/>
        <a:lstStyle/>
        <a:p>
          <a:endParaRPr lang="tr-TR"/>
        </a:p>
      </dgm:t>
    </dgm:pt>
    <dgm:pt modelId="{F6BBA93C-9267-6246-9E4D-9EE2247D8DA2}" type="pres">
      <dgm:prSet presAssocID="{C0EB48AD-577E-B24B-BD7E-818E84E089EA}" presName="linear" presStyleCnt="0">
        <dgm:presLayoutVars>
          <dgm:animLvl val="lvl"/>
          <dgm:resizeHandles val="exact"/>
        </dgm:presLayoutVars>
      </dgm:prSet>
      <dgm:spPr/>
    </dgm:pt>
    <dgm:pt modelId="{9B744FCE-BD02-4432-9419-4BFAE4F0643B}" type="pres">
      <dgm:prSet presAssocID="{EEDB4857-8309-4C2C-8E46-D1F592372DE8}" presName="parentText" presStyleLbl="node1" presStyleIdx="0" presStyleCnt="1">
        <dgm:presLayoutVars>
          <dgm:chMax val="0"/>
          <dgm:bulletEnabled val="1"/>
        </dgm:presLayoutVars>
      </dgm:prSet>
      <dgm:spPr/>
    </dgm:pt>
  </dgm:ptLst>
  <dgm:cxnLst>
    <dgm:cxn modelId="{BC82B665-A509-444B-9C0A-CB4E34FF1081}" srcId="{C0EB48AD-577E-B24B-BD7E-818E84E089EA}" destId="{EEDB4857-8309-4C2C-8E46-D1F592372DE8}" srcOrd="0" destOrd="0" parTransId="{72D1EB27-10CE-42C4-AA18-8FD7BC4E0026}" sibTransId="{426C06C2-AFD5-44FE-A7BC-100EF2C634D3}"/>
    <dgm:cxn modelId="{0E781A4F-BFC8-4D53-8D75-A77F9AF4054A}" type="presOf" srcId="{EEDB4857-8309-4C2C-8E46-D1F592372DE8}" destId="{9B744FCE-BD02-4432-9419-4BFAE4F0643B}" srcOrd="0" destOrd="0" presId="urn:microsoft.com/office/officeart/2005/8/layout/vList2"/>
    <dgm:cxn modelId="{1E0682FF-B99A-2F43-9095-300FAB3D0C04}" type="presOf" srcId="{C0EB48AD-577E-B24B-BD7E-818E84E089EA}" destId="{F6BBA93C-9267-6246-9E4D-9EE2247D8DA2}" srcOrd="0" destOrd="0" presId="urn:microsoft.com/office/officeart/2005/8/layout/vList2"/>
    <dgm:cxn modelId="{184BD5C0-C4FA-48B2-A3C0-9086C37AC7D9}" type="presParOf" srcId="{F6BBA93C-9267-6246-9E4D-9EE2247D8DA2}" destId="{9B744FCE-BD02-4432-9419-4BFAE4F0643B}"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0EB48AD-577E-B24B-BD7E-818E84E089EA}"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EEDB4857-8309-4C2C-8E46-D1F592372DE8}">
      <dgm:prSet/>
      <dgm:spPr/>
      <dgm:t>
        <a:bodyPr/>
        <a:lstStyle/>
        <a:p>
          <a:r>
            <a:rPr lang="tr-TR" dirty="0"/>
            <a:t>Run </a:t>
          </a:r>
          <a:r>
            <a:rPr lang="tr-TR" dirty="0" err="1"/>
            <a:t>business</a:t>
          </a:r>
          <a:r>
            <a:rPr lang="tr-TR" dirty="0"/>
            <a:t> </a:t>
          </a:r>
          <a:r>
            <a:rPr lang="tr-TR" dirty="0" err="1"/>
            <a:t>logic</a:t>
          </a:r>
          <a:endParaRPr lang="tr-TR" dirty="0"/>
        </a:p>
      </dgm:t>
    </dgm:pt>
    <dgm:pt modelId="{72D1EB27-10CE-42C4-AA18-8FD7BC4E0026}" type="parTrans" cxnId="{BC82B665-A509-444B-9C0A-CB4E34FF1081}">
      <dgm:prSet/>
      <dgm:spPr/>
      <dgm:t>
        <a:bodyPr/>
        <a:lstStyle/>
        <a:p>
          <a:endParaRPr lang="tr-TR"/>
        </a:p>
      </dgm:t>
    </dgm:pt>
    <dgm:pt modelId="{426C06C2-AFD5-44FE-A7BC-100EF2C634D3}" type="sibTrans" cxnId="{BC82B665-A509-444B-9C0A-CB4E34FF1081}">
      <dgm:prSet/>
      <dgm:spPr/>
      <dgm:t>
        <a:bodyPr/>
        <a:lstStyle/>
        <a:p>
          <a:endParaRPr lang="tr-TR"/>
        </a:p>
      </dgm:t>
    </dgm:pt>
    <dgm:pt modelId="{F6BBA93C-9267-6246-9E4D-9EE2247D8DA2}" type="pres">
      <dgm:prSet presAssocID="{C0EB48AD-577E-B24B-BD7E-818E84E089EA}" presName="linear" presStyleCnt="0">
        <dgm:presLayoutVars>
          <dgm:animLvl val="lvl"/>
          <dgm:resizeHandles val="exact"/>
        </dgm:presLayoutVars>
      </dgm:prSet>
      <dgm:spPr/>
    </dgm:pt>
    <dgm:pt modelId="{9B744FCE-BD02-4432-9419-4BFAE4F0643B}" type="pres">
      <dgm:prSet presAssocID="{EEDB4857-8309-4C2C-8E46-D1F592372DE8}" presName="parentText" presStyleLbl="node1" presStyleIdx="0" presStyleCnt="1">
        <dgm:presLayoutVars>
          <dgm:chMax val="0"/>
          <dgm:bulletEnabled val="1"/>
        </dgm:presLayoutVars>
      </dgm:prSet>
      <dgm:spPr/>
    </dgm:pt>
  </dgm:ptLst>
  <dgm:cxnLst>
    <dgm:cxn modelId="{BC82B665-A509-444B-9C0A-CB4E34FF1081}" srcId="{C0EB48AD-577E-B24B-BD7E-818E84E089EA}" destId="{EEDB4857-8309-4C2C-8E46-D1F592372DE8}" srcOrd="0" destOrd="0" parTransId="{72D1EB27-10CE-42C4-AA18-8FD7BC4E0026}" sibTransId="{426C06C2-AFD5-44FE-A7BC-100EF2C634D3}"/>
    <dgm:cxn modelId="{0E781A4F-BFC8-4D53-8D75-A77F9AF4054A}" type="presOf" srcId="{EEDB4857-8309-4C2C-8E46-D1F592372DE8}" destId="{9B744FCE-BD02-4432-9419-4BFAE4F0643B}" srcOrd="0" destOrd="0" presId="urn:microsoft.com/office/officeart/2005/8/layout/vList2"/>
    <dgm:cxn modelId="{1E0682FF-B99A-2F43-9095-300FAB3D0C04}" type="presOf" srcId="{C0EB48AD-577E-B24B-BD7E-818E84E089EA}" destId="{F6BBA93C-9267-6246-9E4D-9EE2247D8DA2}" srcOrd="0" destOrd="0" presId="urn:microsoft.com/office/officeart/2005/8/layout/vList2"/>
    <dgm:cxn modelId="{184BD5C0-C4FA-48B2-A3C0-9086C37AC7D9}" type="presParOf" srcId="{F6BBA93C-9267-6246-9E4D-9EE2247D8DA2}" destId="{9B744FCE-BD02-4432-9419-4BFAE4F0643B}"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0EB48AD-577E-B24B-BD7E-818E84E089EA}" type="doc">
      <dgm:prSet loTypeId="urn:microsoft.com/office/officeart/2005/8/layout/process4" loCatId="list" qsTypeId="urn:microsoft.com/office/officeart/2005/8/quickstyle/simple1" qsCatId="simple" csTypeId="urn:microsoft.com/office/officeart/2005/8/colors/colorful1" csCatId="colorful" phldr="1"/>
      <dgm:spPr/>
      <dgm:t>
        <a:bodyPr/>
        <a:lstStyle/>
        <a:p>
          <a:endParaRPr lang="en-US"/>
        </a:p>
      </dgm:t>
    </dgm:pt>
    <dgm:pt modelId="{EEDB4857-8309-4C2C-8E46-D1F592372DE8}">
      <dgm:prSet/>
      <dgm:spPr/>
      <dgm:t>
        <a:bodyPr/>
        <a:lstStyle/>
        <a:p>
          <a:r>
            <a:rPr lang="tr-TR" dirty="0" err="1"/>
            <a:t>Send</a:t>
          </a:r>
          <a:r>
            <a:rPr lang="tr-TR" dirty="0"/>
            <a:t> </a:t>
          </a:r>
          <a:r>
            <a:rPr lang="tr-TR" dirty="0" err="1"/>
            <a:t>request</a:t>
          </a:r>
          <a:endParaRPr lang="tr-TR" dirty="0"/>
        </a:p>
      </dgm:t>
    </dgm:pt>
    <dgm:pt modelId="{72D1EB27-10CE-42C4-AA18-8FD7BC4E0026}" type="parTrans" cxnId="{BC82B665-A509-444B-9C0A-CB4E34FF1081}">
      <dgm:prSet/>
      <dgm:spPr/>
      <dgm:t>
        <a:bodyPr/>
        <a:lstStyle/>
        <a:p>
          <a:endParaRPr lang="tr-TR"/>
        </a:p>
      </dgm:t>
    </dgm:pt>
    <dgm:pt modelId="{426C06C2-AFD5-44FE-A7BC-100EF2C634D3}" type="sibTrans" cxnId="{BC82B665-A509-444B-9C0A-CB4E34FF1081}">
      <dgm:prSet/>
      <dgm:spPr/>
      <dgm:t>
        <a:bodyPr/>
        <a:lstStyle/>
        <a:p>
          <a:endParaRPr lang="tr-TR"/>
        </a:p>
      </dgm:t>
    </dgm:pt>
    <dgm:pt modelId="{AA9B8E6D-10BA-4462-A452-C2F1E9787798}">
      <dgm:prSet/>
      <dgm:spPr/>
      <dgm:t>
        <a:bodyPr/>
        <a:lstStyle/>
        <a:p>
          <a:r>
            <a:rPr lang="tr-TR" dirty="0"/>
            <a:t>Front </a:t>
          </a:r>
          <a:r>
            <a:rPr lang="tr-TR" dirty="0" err="1"/>
            <a:t>controller</a:t>
          </a:r>
          <a:r>
            <a:rPr lang="tr-TR" dirty="0"/>
            <a:t> </a:t>
          </a:r>
          <a:r>
            <a:rPr lang="tr-TR" dirty="0" err="1"/>
            <a:t>receives</a:t>
          </a:r>
          <a:r>
            <a:rPr lang="tr-TR" dirty="0"/>
            <a:t> </a:t>
          </a:r>
          <a:r>
            <a:rPr lang="tr-TR" dirty="0" err="1"/>
            <a:t>request</a:t>
          </a:r>
          <a:r>
            <a:rPr lang="tr-TR" dirty="0"/>
            <a:t> </a:t>
          </a:r>
          <a:r>
            <a:rPr lang="tr-TR" dirty="0" err="1"/>
            <a:t>and</a:t>
          </a:r>
          <a:r>
            <a:rPr lang="tr-TR" dirty="0"/>
            <a:t> </a:t>
          </a:r>
          <a:r>
            <a:rPr lang="tr-TR" dirty="0" err="1"/>
            <a:t>route</a:t>
          </a:r>
          <a:r>
            <a:rPr lang="tr-TR" dirty="0"/>
            <a:t> it</a:t>
          </a:r>
        </a:p>
      </dgm:t>
    </dgm:pt>
    <dgm:pt modelId="{9BF48256-7EBB-4A09-8EF6-1F45AA4A6B1B}" type="parTrans" cxnId="{A336C206-24A6-4F9F-9856-D2D68D63C8AA}">
      <dgm:prSet/>
      <dgm:spPr/>
      <dgm:t>
        <a:bodyPr/>
        <a:lstStyle/>
        <a:p>
          <a:endParaRPr lang="tr-TR"/>
        </a:p>
      </dgm:t>
    </dgm:pt>
    <dgm:pt modelId="{47EF99DC-2223-4A3F-B209-20BFF3D30393}" type="sibTrans" cxnId="{A336C206-24A6-4F9F-9856-D2D68D63C8AA}">
      <dgm:prSet/>
      <dgm:spPr/>
      <dgm:t>
        <a:bodyPr/>
        <a:lstStyle/>
        <a:p>
          <a:endParaRPr lang="tr-TR"/>
        </a:p>
      </dgm:t>
    </dgm:pt>
    <dgm:pt modelId="{BFC030D9-10A6-465B-B451-ED4854072766}">
      <dgm:prSet/>
      <dgm:spPr/>
      <dgm:t>
        <a:bodyPr/>
        <a:lstStyle/>
        <a:p>
          <a:r>
            <a:rPr lang="tr-TR" dirty="0" err="1"/>
            <a:t>Appropriate</a:t>
          </a:r>
          <a:r>
            <a:rPr lang="tr-TR" dirty="0"/>
            <a:t> </a:t>
          </a:r>
          <a:r>
            <a:rPr lang="tr-TR" dirty="0" err="1"/>
            <a:t>controller</a:t>
          </a:r>
          <a:r>
            <a:rPr lang="tr-TR" dirty="0"/>
            <a:t> </a:t>
          </a:r>
          <a:r>
            <a:rPr lang="tr-TR" dirty="0" err="1"/>
            <a:t>gets</a:t>
          </a:r>
          <a:r>
            <a:rPr lang="tr-TR" dirty="0"/>
            <a:t> </a:t>
          </a:r>
          <a:r>
            <a:rPr lang="tr-TR" dirty="0" err="1"/>
            <a:t>the</a:t>
          </a:r>
          <a:r>
            <a:rPr lang="tr-TR" dirty="0"/>
            <a:t> </a:t>
          </a:r>
          <a:r>
            <a:rPr lang="tr-TR" dirty="0" err="1"/>
            <a:t>request</a:t>
          </a:r>
          <a:endParaRPr lang="tr-TR" dirty="0"/>
        </a:p>
      </dgm:t>
    </dgm:pt>
    <dgm:pt modelId="{BBF82D57-02E2-4768-8CE2-30376C5DDA27}" type="parTrans" cxnId="{2C6AA769-E65C-429C-826C-A849BAA1B33C}">
      <dgm:prSet/>
      <dgm:spPr/>
      <dgm:t>
        <a:bodyPr/>
        <a:lstStyle/>
        <a:p>
          <a:endParaRPr lang="tr-TR"/>
        </a:p>
      </dgm:t>
    </dgm:pt>
    <dgm:pt modelId="{4B934166-FA4B-4902-9D8F-FADA5F48E863}" type="sibTrans" cxnId="{2C6AA769-E65C-429C-826C-A849BAA1B33C}">
      <dgm:prSet/>
      <dgm:spPr/>
      <dgm:t>
        <a:bodyPr/>
        <a:lstStyle/>
        <a:p>
          <a:endParaRPr lang="tr-TR"/>
        </a:p>
      </dgm:t>
    </dgm:pt>
    <dgm:pt modelId="{F10B3955-F153-4A3C-BDDE-11FE0D684EA3}">
      <dgm:prSet/>
      <dgm:spPr/>
      <dgm:t>
        <a:bodyPr/>
        <a:lstStyle/>
        <a:p>
          <a:r>
            <a:rPr lang="tr-TR" dirty="0"/>
            <a:t>Model data is </a:t>
          </a:r>
          <a:r>
            <a:rPr lang="tr-TR" dirty="0" err="1"/>
            <a:t>passed</a:t>
          </a:r>
          <a:r>
            <a:rPr lang="tr-TR" dirty="0"/>
            <a:t> </a:t>
          </a:r>
          <a:r>
            <a:rPr lang="tr-TR" dirty="0" err="1"/>
            <a:t>to</a:t>
          </a:r>
          <a:r>
            <a:rPr lang="tr-TR" dirty="0"/>
            <a:t> </a:t>
          </a:r>
          <a:r>
            <a:rPr lang="tr-TR" dirty="0" err="1"/>
            <a:t>view</a:t>
          </a:r>
          <a:r>
            <a:rPr lang="tr-TR" dirty="0"/>
            <a:t> </a:t>
          </a:r>
          <a:r>
            <a:rPr lang="tr-TR" dirty="0" err="1"/>
            <a:t>to</a:t>
          </a:r>
          <a:r>
            <a:rPr lang="tr-TR" dirty="0"/>
            <a:t> be </a:t>
          </a:r>
          <a:r>
            <a:rPr lang="tr-TR" dirty="0" err="1"/>
            <a:t>rendered</a:t>
          </a:r>
          <a:endParaRPr lang="tr-TR" dirty="0"/>
        </a:p>
      </dgm:t>
    </dgm:pt>
    <dgm:pt modelId="{D3591DDB-C0B4-4D0B-BF40-9F4D7C72F02C}" type="parTrans" cxnId="{7E0C8862-9168-4318-A025-99ECBECA49D5}">
      <dgm:prSet/>
      <dgm:spPr/>
      <dgm:t>
        <a:bodyPr/>
        <a:lstStyle/>
        <a:p>
          <a:endParaRPr lang="tr-TR"/>
        </a:p>
      </dgm:t>
    </dgm:pt>
    <dgm:pt modelId="{D82CD212-EA80-4C82-A1B7-9AD2F00F6A4B}" type="sibTrans" cxnId="{7E0C8862-9168-4318-A025-99ECBECA49D5}">
      <dgm:prSet/>
      <dgm:spPr/>
      <dgm:t>
        <a:bodyPr/>
        <a:lstStyle/>
        <a:p>
          <a:endParaRPr lang="tr-TR"/>
        </a:p>
      </dgm:t>
    </dgm:pt>
    <dgm:pt modelId="{53BC6CC5-4D8A-450E-B875-7179CA78B3E3}" type="pres">
      <dgm:prSet presAssocID="{C0EB48AD-577E-B24B-BD7E-818E84E089EA}" presName="Name0" presStyleCnt="0">
        <dgm:presLayoutVars>
          <dgm:dir/>
          <dgm:animLvl val="lvl"/>
          <dgm:resizeHandles val="exact"/>
        </dgm:presLayoutVars>
      </dgm:prSet>
      <dgm:spPr/>
    </dgm:pt>
    <dgm:pt modelId="{8F0F6426-72B3-47C2-B85A-ADD77295627B}" type="pres">
      <dgm:prSet presAssocID="{F10B3955-F153-4A3C-BDDE-11FE0D684EA3}" presName="boxAndChildren" presStyleCnt="0"/>
      <dgm:spPr/>
    </dgm:pt>
    <dgm:pt modelId="{324FF90B-F8F5-44B0-AB29-6F1AF3804ED4}" type="pres">
      <dgm:prSet presAssocID="{F10B3955-F153-4A3C-BDDE-11FE0D684EA3}" presName="parentTextBox" presStyleLbl="node1" presStyleIdx="0" presStyleCnt="4"/>
      <dgm:spPr/>
    </dgm:pt>
    <dgm:pt modelId="{962F1C92-354A-4148-8183-71CEDA2CA00D}" type="pres">
      <dgm:prSet presAssocID="{4B934166-FA4B-4902-9D8F-FADA5F48E863}" presName="sp" presStyleCnt="0"/>
      <dgm:spPr/>
    </dgm:pt>
    <dgm:pt modelId="{C664196D-C964-4FF5-90D4-2A40EF7806F8}" type="pres">
      <dgm:prSet presAssocID="{BFC030D9-10A6-465B-B451-ED4854072766}" presName="arrowAndChildren" presStyleCnt="0"/>
      <dgm:spPr/>
    </dgm:pt>
    <dgm:pt modelId="{63E31F98-B874-45AD-AF7E-D837941F02E5}" type="pres">
      <dgm:prSet presAssocID="{BFC030D9-10A6-465B-B451-ED4854072766}" presName="parentTextArrow" presStyleLbl="node1" presStyleIdx="1" presStyleCnt="4"/>
      <dgm:spPr/>
    </dgm:pt>
    <dgm:pt modelId="{19859444-88FD-49C9-A793-CC61A768A435}" type="pres">
      <dgm:prSet presAssocID="{47EF99DC-2223-4A3F-B209-20BFF3D30393}" presName="sp" presStyleCnt="0"/>
      <dgm:spPr/>
    </dgm:pt>
    <dgm:pt modelId="{2E26FCAB-7644-425A-B6AF-10C8C4F2E44C}" type="pres">
      <dgm:prSet presAssocID="{AA9B8E6D-10BA-4462-A452-C2F1E9787798}" presName="arrowAndChildren" presStyleCnt="0"/>
      <dgm:spPr/>
    </dgm:pt>
    <dgm:pt modelId="{53361153-9BE4-4DD6-AFE1-4E2F819AB574}" type="pres">
      <dgm:prSet presAssocID="{AA9B8E6D-10BA-4462-A452-C2F1E9787798}" presName="parentTextArrow" presStyleLbl="node1" presStyleIdx="2" presStyleCnt="4" custLinFactNeighborX="-120"/>
      <dgm:spPr/>
    </dgm:pt>
    <dgm:pt modelId="{3E5E3F85-FC0D-41EB-9FF6-71E4E7EAC9F3}" type="pres">
      <dgm:prSet presAssocID="{426C06C2-AFD5-44FE-A7BC-100EF2C634D3}" presName="sp" presStyleCnt="0"/>
      <dgm:spPr/>
    </dgm:pt>
    <dgm:pt modelId="{993F1F1B-AE37-4EC4-8BAD-CF6C7BF065F0}" type="pres">
      <dgm:prSet presAssocID="{EEDB4857-8309-4C2C-8E46-D1F592372DE8}" presName="arrowAndChildren" presStyleCnt="0"/>
      <dgm:spPr/>
    </dgm:pt>
    <dgm:pt modelId="{711E0A0E-1578-4744-8F7D-304DD06E5F5B}" type="pres">
      <dgm:prSet presAssocID="{EEDB4857-8309-4C2C-8E46-D1F592372DE8}" presName="parentTextArrow" presStyleLbl="node1" presStyleIdx="3" presStyleCnt="4"/>
      <dgm:spPr/>
    </dgm:pt>
  </dgm:ptLst>
  <dgm:cxnLst>
    <dgm:cxn modelId="{A336C206-24A6-4F9F-9856-D2D68D63C8AA}" srcId="{C0EB48AD-577E-B24B-BD7E-818E84E089EA}" destId="{AA9B8E6D-10BA-4462-A452-C2F1E9787798}" srcOrd="1" destOrd="0" parTransId="{9BF48256-7EBB-4A09-8EF6-1F45AA4A6B1B}" sibTransId="{47EF99DC-2223-4A3F-B209-20BFF3D30393}"/>
    <dgm:cxn modelId="{C4655C0E-5B68-44E5-8878-8F8BA65DCB72}" type="presOf" srcId="{BFC030D9-10A6-465B-B451-ED4854072766}" destId="{63E31F98-B874-45AD-AF7E-D837941F02E5}" srcOrd="0" destOrd="0" presId="urn:microsoft.com/office/officeart/2005/8/layout/process4"/>
    <dgm:cxn modelId="{88C1A41D-40CB-46FC-991E-71F5BF6639AA}" type="presOf" srcId="{AA9B8E6D-10BA-4462-A452-C2F1E9787798}" destId="{53361153-9BE4-4DD6-AFE1-4E2F819AB574}" srcOrd="0" destOrd="0" presId="urn:microsoft.com/office/officeart/2005/8/layout/process4"/>
    <dgm:cxn modelId="{877D1E5E-3639-41E0-9182-59F1C57A7381}" type="presOf" srcId="{EEDB4857-8309-4C2C-8E46-D1F592372DE8}" destId="{711E0A0E-1578-4744-8F7D-304DD06E5F5B}" srcOrd="0" destOrd="0" presId="urn:microsoft.com/office/officeart/2005/8/layout/process4"/>
    <dgm:cxn modelId="{7E0C8862-9168-4318-A025-99ECBECA49D5}" srcId="{C0EB48AD-577E-B24B-BD7E-818E84E089EA}" destId="{F10B3955-F153-4A3C-BDDE-11FE0D684EA3}" srcOrd="3" destOrd="0" parTransId="{D3591DDB-C0B4-4D0B-BF40-9F4D7C72F02C}" sibTransId="{D82CD212-EA80-4C82-A1B7-9AD2F00F6A4B}"/>
    <dgm:cxn modelId="{BC82B665-A509-444B-9C0A-CB4E34FF1081}" srcId="{C0EB48AD-577E-B24B-BD7E-818E84E089EA}" destId="{EEDB4857-8309-4C2C-8E46-D1F592372DE8}" srcOrd="0" destOrd="0" parTransId="{72D1EB27-10CE-42C4-AA18-8FD7BC4E0026}" sibTransId="{426C06C2-AFD5-44FE-A7BC-100EF2C634D3}"/>
    <dgm:cxn modelId="{2C6AA769-E65C-429C-826C-A849BAA1B33C}" srcId="{C0EB48AD-577E-B24B-BD7E-818E84E089EA}" destId="{BFC030D9-10A6-465B-B451-ED4854072766}" srcOrd="2" destOrd="0" parTransId="{BBF82D57-02E2-4768-8CE2-30376C5DDA27}" sibTransId="{4B934166-FA4B-4902-9D8F-FADA5F48E863}"/>
    <dgm:cxn modelId="{0B051994-10A8-41B5-B24A-2CA8B5667707}" type="presOf" srcId="{F10B3955-F153-4A3C-BDDE-11FE0D684EA3}" destId="{324FF90B-F8F5-44B0-AB29-6F1AF3804ED4}" srcOrd="0" destOrd="0" presId="urn:microsoft.com/office/officeart/2005/8/layout/process4"/>
    <dgm:cxn modelId="{064D80B1-9897-4125-AC6A-F8E94EF6352E}" type="presOf" srcId="{C0EB48AD-577E-B24B-BD7E-818E84E089EA}" destId="{53BC6CC5-4D8A-450E-B875-7179CA78B3E3}" srcOrd="0" destOrd="0" presId="urn:microsoft.com/office/officeart/2005/8/layout/process4"/>
    <dgm:cxn modelId="{B60710F0-52DC-48FA-AC63-C91DFFD9AB85}" type="presParOf" srcId="{53BC6CC5-4D8A-450E-B875-7179CA78B3E3}" destId="{8F0F6426-72B3-47C2-B85A-ADD77295627B}" srcOrd="0" destOrd="0" presId="urn:microsoft.com/office/officeart/2005/8/layout/process4"/>
    <dgm:cxn modelId="{7FC1BE82-C13C-4155-B0A6-67E59D915096}" type="presParOf" srcId="{8F0F6426-72B3-47C2-B85A-ADD77295627B}" destId="{324FF90B-F8F5-44B0-AB29-6F1AF3804ED4}" srcOrd="0" destOrd="0" presId="urn:microsoft.com/office/officeart/2005/8/layout/process4"/>
    <dgm:cxn modelId="{853C8CA0-D9A2-491A-B873-E76BCFAECA81}" type="presParOf" srcId="{53BC6CC5-4D8A-450E-B875-7179CA78B3E3}" destId="{962F1C92-354A-4148-8183-71CEDA2CA00D}" srcOrd="1" destOrd="0" presId="urn:microsoft.com/office/officeart/2005/8/layout/process4"/>
    <dgm:cxn modelId="{C7226B5E-790A-43AC-8947-DEFB82AD62BE}" type="presParOf" srcId="{53BC6CC5-4D8A-450E-B875-7179CA78B3E3}" destId="{C664196D-C964-4FF5-90D4-2A40EF7806F8}" srcOrd="2" destOrd="0" presId="urn:microsoft.com/office/officeart/2005/8/layout/process4"/>
    <dgm:cxn modelId="{A03651DD-E3B2-417F-B93E-4FC814C04EE2}" type="presParOf" srcId="{C664196D-C964-4FF5-90D4-2A40EF7806F8}" destId="{63E31F98-B874-45AD-AF7E-D837941F02E5}" srcOrd="0" destOrd="0" presId="urn:microsoft.com/office/officeart/2005/8/layout/process4"/>
    <dgm:cxn modelId="{BEE4FB1C-492E-4EAF-A6DF-CC9EA6463359}" type="presParOf" srcId="{53BC6CC5-4D8A-450E-B875-7179CA78B3E3}" destId="{19859444-88FD-49C9-A793-CC61A768A435}" srcOrd="3" destOrd="0" presId="urn:microsoft.com/office/officeart/2005/8/layout/process4"/>
    <dgm:cxn modelId="{50D4F0F8-6D1E-454E-9C78-BBE5154E271E}" type="presParOf" srcId="{53BC6CC5-4D8A-450E-B875-7179CA78B3E3}" destId="{2E26FCAB-7644-425A-B6AF-10C8C4F2E44C}" srcOrd="4" destOrd="0" presId="urn:microsoft.com/office/officeart/2005/8/layout/process4"/>
    <dgm:cxn modelId="{683350AC-5F0E-483B-852B-CD9EA3DCF2C2}" type="presParOf" srcId="{2E26FCAB-7644-425A-B6AF-10C8C4F2E44C}" destId="{53361153-9BE4-4DD6-AFE1-4E2F819AB574}" srcOrd="0" destOrd="0" presId="urn:microsoft.com/office/officeart/2005/8/layout/process4"/>
    <dgm:cxn modelId="{CB5CF4CA-312F-4A30-ADEB-C4216A3556B1}" type="presParOf" srcId="{53BC6CC5-4D8A-450E-B875-7179CA78B3E3}" destId="{3E5E3F85-FC0D-41EB-9FF6-71E4E7EAC9F3}" srcOrd="5" destOrd="0" presId="urn:microsoft.com/office/officeart/2005/8/layout/process4"/>
    <dgm:cxn modelId="{EAABAB3A-323C-4062-A93E-5B9D62916E47}" type="presParOf" srcId="{53BC6CC5-4D8A-450E-B875-7179CA78B3E3}" destId="{993F1F1B-AE37-4EC4-8BAD-CF6C7BF065F0}" srcOrd="6" destOrd="0" presId="urn:microsoft.com/office/officeart/2005/8/layout/process4"/>
    <dgm:cxn modelId="{0B54693C-E23A-44ED-A483-DB66AAD165EB}" type="presParOf" srcId="{993F1F1B-AE37-4EC4-8BAD-CF6C7BF065F0}" destId="{711E0A0E-1578-4744-8F7D-304DD06E5F5B}"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0EB48AD-577E-B24B-BD7E-818E84E089EA}" type="doc">
      <dgm:prSet loTypeId="urn:microsoft.com/office/officeart/2005/8/layout/process4" loCatId="list" qsTypeId="urn:microsoft.com/office/officeart/2005/8/quickstyle/simple1" qsCatId="simple" csTypeId="urn:microsoft.com/office/officeart/2005/8/colors/colorful1" csCatId="colorful" phldr="1"/>
      <dgm:spPr/>
      <dgm:t>
        <a:bodyPr/>
        <a:lstStyle/>
        <a:p>
          <a:endParaRPr lang="en-US"/>
        </a:p>
      </dgm:t>
    </dgm:pt>
    <dgm:pt modelId="{EEDB4857-8309-4C2C-8E46-D1F592372DE8}">
      <dgm:prSet/>
      <dgm:spPr/>
      <dgm:t>
        <a:bodyPr/>
        <a:lstStyle/>
        <a:p>
          <a:r>
            <a:rPr lang="tr-TR" dirty="0"/>
            <a:t>Front </a:t>
          </a:r>
          <a:r>
            <a:rPr lang="tr-TR" dirty="0" err="1"/>
            <a:t>controller</a:t>
          </a:r>
          <a:r>
            <a:rPr lang="tr-TR" dirty="0"/>
            <a:t> </a:t>
          </a:r>
          <a:r>
            <a:rPr lang="tr-TR"/>
            <a:t>is important!</a:t>
          </a:r>
          <a:endParaRPr lang="tr-TR" dirty="0"/>
        </a:p>
      </dgm:t>
    </dgm:pt>
    <dgm:pt modelId="{72D1EB27-10CE-42C4-AA18-8FD7BC4E0026}" type="parTrans" cxnId="{BC82B665-A509-444B-9C0A-CB4E34FF1081}">
      <dgm:prSet/>
      <dgm:spPr/>
      <dgm:t>
        <a:bodyPr/>
        <a:lstStyle/>
        <a:p>
          <a:endParaRPr lang="tr-TR"/>
        </a:p>
      </dgm:t>
    </dgm:pt>
    <dgm:pt modelId="{426C06C2-AFD5-44FE-A7BC-100EF2C634D3}" type="sibTrans" cxnId="{BC82B665-A509-444B-9C0A-CB4E34FF1081}">
      <dgm:prSet/>
      <dgm:spPr/>
      <dgm:t>
        <a:bodyPr/>
        <a:lstStyle/>
        <a:p>
          <a:endParaRPr lang="tr-TR"/>
        </a:p>
      </dgm:t>
    </dgm:pt>
    <dgm:pt modelId="{455F663F-4A2E-4C3A-9761-B791BFB9F29C}">
      <dgm:prSet/>
      <dgm:spPr/>
      <dgm:t>
        <a:bodyPr/>
        <a:lstStyle/>
        <a:p>
          <a:r>
            <a:rPr lang="tr-TR" dirty="0" err="1"/>
            <a:t>Servlets</a:t>
          </a:r>
          <a:r>
            <a:rPr lang="tr-TR" dirty="0"/>
            <a:t> </a:t>
          </a:r>
          <a:r>
            <a:rPr lang="tr-TR" dirty="0" err="1"/>
            <a:t>are</a:t>
          </a:r>
          <a:r>
            <a:rPr lang="tr-TR" dirty="0"/>
            <a:t> in Java </a:t>
          </a:r>
          <a:r>
            <a:rPr lang="tr-TR" dirty="0" err="1"/>
            <a:t>applications</a:t>
          </a:r>
          <a:endParaRPr lang="tr-TR" dirty="0"/>
        </a:p>
      </dgm:t>
    </dgm:pt>
    <dgm:pt modelId="{E8FCA06B-D4BF-4D21-8581-6AFC67E98BD8}" type="sibTrans" cxnId="{A027E401-4A24-4261-BE85-D5CD0C2EB4CC}">
      <dgm:prSet/>
      <dgm:spPr/>
      <dgm:t>
        <a:bodyPr/>
        <a:lstStyle/>
        <a:p>
          <a:endParaRPr lang="tr-TR"/>
        </a:p>
      </dgm:t>
    </dgm:pt>
    <dgm:pt modelId="{4CEC761C-C768-4E7B-ADA2-538CB72003CB}" type="parTrans" cxnId="{A027E401-4A24-4261-BE85-D5CD0C2EB4CC}">
      <dgm:prSet/>
      <dgm:spPr/>
      <dgm:t>
        <a:bodyPr/>
        <a:lstStyle/>
        <a:p>
          <a:endParaRPr lang="tr-TR"/>
        </a:p>
      </dgm:t>
    </dgm:pt>
    <dgm:pt modelId="{254C0C53-E38F-4B25-9506-C0165EB91772}">
      <dgm:prSet/>
      <dgm:spPr/>
      <dgm:t>
        <a:bodyPr/>
        <a:lstStyle/>
        <a:p>
          <a:r>
            <a:rPr lang="tr-TR" dirty="0"/>
            <a:t>Front </a:t>
          </a:r>
          <a:r>
            <a:rPr lang="tr-TR" dirty="0" err="1"/>
            <a:t>controllers</a:t>
          </a:r>
          <a:r>
            <a:rPr lang="tr-TR" dirty="0"/>
            <a:t> </a:t>
          </a:r>
          <a:r>
            <a:rPr lang="tr-TR" dirty="0" err="1"/>
            <a:t>behave</a:t>
          </a:r>
          <a:r>
            <a:rPr lang="tr-TR" dirty="0"/>
            <a:t> as </a:t>
          </a:r>
          <a:r>
            <a:rPr lang="tr-TR" dirty="0" err="1"/>
            <a:t>entry</a:t>
          </a:r>
          <a:r>
            <a:rPr lang="tr-TR" dirty="0"/>
            <a:t> </a:t>
          </a:r>
          <a:r>
            <a:rPr lang="tr-TR" dirty="0" err="1"/>
            <a:t>point</a:t>
          </a:r>
          <a:endParaRPr lang="tr-TR" dirty="0"/>
        </a:p>
      </dgm:t>
    </dgm:pt>
    <dgm:pt modelId="{D0C13FFF-602E-4234-B70E-1C80E964F316}" type="parTrans" cxnId="{5DFFEBDE-4E4C-4031-BC3E-6E13DC00A92E}">
      <dgm:prSet/>
      <dgm:spPr/>
      <dgm:t>
        <a:bodyPr/>
        <a:lstStyle/>
        <a:p>
          <a:endParaRPr lang="tr-TR"/>
        </a:p>
      </dgm:t>
    </dgm:pt>
    <dgm:pt modelId="{733EF4F6-8E2F-4555-B76F-109DA2C225C6}" type="sibTrans" cxnId="{5DFFEBDE-4E4C-4031-BC3E-6E13DC00A92E}">
      <dgm:prSet/>
      <dgm:spPr/>
      <dgm:t>
        <a:bodyPr/>
        <a:lstStyle/>
        <a:p>
          <a:endParaRPr lang="tr-TR"/>
        </a:p>
      </dgm:t>
    </dgm:pt>
    <dgm:pt modelId="{5EEF6532-217D-4D7C-BB1C-04F928BACF20}">
      <dgm:prSet/>
      <dgm:spPr/>
      <dgm:t>
        <a:bodyPr/>
        <a:lstStyle/>
        <a:p>
          <a:r>
            <a:rPr lang="tr-TR" dirty="0" err="1"/>
            <a:t>Request</a:t>
          </a:r>
          <a:r>
            <a:rPr lang="tr-TR" dirty="0"/>
            <a:t> </a:t>
          </a:r>
          <a:r>
            <a:rPr lang="tr-TR" dirty="0" err="1"/>
            <a:t>redirected</a:t>
          </a:r>
          <a:r>
            <a:rPr lang="tr-TR" dirty="0"/>
            <a:t> </a:t>
          </a:r>
          <a:r>
            <a:rPr lang="tr-TR" dirty="0" err="1"/>
            <a:t>to</a:t>
          </a:r>
          <a:r>
            <a:rPr lang="tr-TR" dirty="0"/>
            <a:t> </a:t>
          </a:r>
          <a:r>
            <a:rPr lang="tr-TR" dirty="0" err="1"/>
            <a:t>the</a:t>
          </a:r>
          <a:r>
            <a:rPr lang="tr-TR" dirty="0"/>
            <a:t> </a:t>
          </a:r>
          <a:r>
            <a:rPr lang="tr-TR" dirty="0" err="1"/>
            <a:t>proper</a:t>
          </a:r>
          <a:r>
            <a:rPr lang="tr-TR" dirty="0"/>
            <a:t> </a:t>
          </a:r>
          <a:r>
            <a:rPr lang="tr-TR" dirty="0" err="1"/>
            <a:t>controller</a:t>
          </a:r>
          <a:r>
            <a:rPr lang="tr-TR" dirty="0"/>
            <a:t> </a:t>
          </a:r>
        </a:p>
      </dgm:t>
    </dgm:pt>
    <dgm:pt modelId="{E1C6AE1B-856F-4984-A3D9-DB44E2E08DFE}" type="parTrans" cxnId="{EABF64BD-8D6D-4977-A6E1-D44398FC5943}">
      <dgm:prSet/>
      <dgm:spPr/>
      <dgm:t>
        <a:bodyPr/>
        <a:lstStyle/>
        <a:p>
          <a:endParaRPr lang="tr-TR"/>
        </a:p>
      </dgm:t>
    </dgm:pt>
    <dgm:pt modelId="{9E08760B-206A-4CCB-9493-406CB01ADE5A}" type="sibTrans" cxnId="{EABF64BD-8D6D-4977-A6E1-D44398FC5943}">
      <dgm:prSet/>
      <dgm:spPr/>
      <dgm:t>
        <a:bodyPr/>
        <a:lstStyle/>
        <a:p>
          <a:endParaRPr lang="tr-TR"/>
        </a:p>
      </dgm:t>
    </dgm:pt>
    <dgm:pt modelId="{7593A0EC-1A63-47E9-9E71-D487E30BA8CE}">
      <dgm:prSet/>
      <dgm:spPr/>
      <dgm:t>
        <a:bodyPr/>
        <a:lstStyle/>
        <a:p>
          <a:r>
            <a:rPr lang="tr-TR" dirty="0"/>
            <a:t>Business </a:t>
          </a:r>
          <a:r>
            <a:rPr lang="tr-TR" dirty="0" err="1"/>
            <a:t>logic</a:t>
          </a:r>
          <a:r>
            <a:rPr lang="tr-TR" dirty="0"/>
            <a:t> is </a:t>
          </a:r>
          <a:r>
            <a:rPr lang="tr-TR" dirty="0" err="1"/>
            <a:t>run</a:t>
          </a:r>
          <a:endParaRPr lang="tr-TR" dirty="0"/>
        </a:p>
      </dgm:t>
    </dgm:pt>
    <dgm:pt modelId="{C0AAC4AB-5F42-4B37-AFF6-DC04F07913CA}" type="parTrans" cxnId="{F1BB80BA-D504-4859-8214-135FD819A783}">
      <dgm:prSet/>
      <dgm:spPr/>
      <dgm:t>
        <a:bodyPr/>
        <a:lstStyle/>
        <a:p>
          <a:endParaRPr lang="tr-TR"/>
        </a:p>
      </dgm:t>
    </dgm:pt>
    <dgm:pt modelId="{1A7A59B2-DD48-4DAE-AB88-5E9C65DDB634}" type="sibTrans" cxnId="{F1BB80BA-D504-4859-8214-135FD819A783}">
      <dgm:prSet/>
      <dgm:spPr/>
      <dgm:t>
        <a:bodyPr/>
        <a:lstStyle/>
        <a:p>
          <a:endParaRPr lang="tr-TR"/>
        </a:p>
      </dgm:t>
    </dgm:pt>
    <dgm:pt modelId="{8BDDDE46-9D4E-4A25-B6C4-B3E21AD17250}">
      <dgm:prSet/>
      <dgm:spPr/>
      <dgm:t>
        <a:bodyPr/>
        <a:lstStyle/>
        <a:p>
          <a:r>
            <a:rPr lang="tr-TR" dirty="0"/>
            <a:t>Model data is </a:t>
          </a:r>
          <a:r>
            <a:rPr lang="tr-TR" dirty="0" err="1"/>
            <a:t>returned</a:t>
          </a:r>
          <a:r>
            <a:rPr lang="tr-TR" dirty="0"/>
            <a:t> </a:t>
          </a:r>
          <a:r>
            <a:rPr lang="tr-TR" dirty="0" err="1"/>
            <a:t>to</a:t>
          </a:r>
          <a:r>
            <a:rPr lang="tr-TR" dirty="0"/>
            <a:t> </a:t>
          </a:r>
          <a:r>
            <a:rPr lang="tr-TR" dirty="0" err="1"/>
            <a:t>the</a:t>
          </a:r>
          <a:r>
            <a:rPr lang="tr-TR" dirty="0"/>
            <a:t> </a:t>
          </a:r>
          <a:r>
            <a:rPr lang="tr-TR" dirty="0" err="1"/>
            <a:t>view</a:t>
          </a:r>
          <a:r>
            <a:rPr lang="tr-TR" dirty="0"/>
            <a:t> </a:t>
          </a:r>
          <a:r>
            <a:rPr lang="tr-TR" dirty="0" err="1"/>
            <a:t>to</a:t>
          </a:r>
          <a:r>
            <a:rPr lang="tr-TR" dirty="0"/>
            <a:t> be </a:t>
          </a:r>
          <a:r>
            <a:rPr lang="tr-TR" dirty="0" err="1"/>
            <a:t>rendered</a:t>
          </a:r>
          <a:endParaRPr lang="tr-TR" dirty="0"/>
        </a:p>
      </dgm:t>
    </dgm:pt>
    <dgm:pt modelId="{3D55B9C8-E53B-46AF-901D-612FF391579C}" type="parTrans" cxnId="{6B5166B1-5F47-427D-8C29-91E1A2B2E74D}">
      <dgm:prSet/>
      <dgm:spPr/>
      <dgm:t>
        <a:bodyPr/>
        <a:lstStyle/>
        <a:p>
          <a:endParaRPr lang="tr-TR"/>
        </a:p>
      </dgm:t>
    </dgm:pt>
    <dgm:pt modelId="{0F15D983-BF34-4FAF-BC72-C700BD8063C5}" type="sibTrans" cxnId="{6B5166B1-5F47-427D-8C29-91E1A2B2E74D}">
      <dgm:prSet/>
      <dgm:spPr/>
      <dgm:t>
        <a:bodyPr/>
        <a:lstStyle/>
        <a:p>
          <a:endParaRPr lang="tr-TR"/>
        </a:p>
      </dgm:t>
    </dgm:pt>
    <dgm:pt modelId="{58E1384D-2FCC-429A-83F2-3184653CAD24}" type="pres">
      <dgm:prSet presAssocID="{C0EB48AD-577E-B24B-BD7E-818E84E089EA}" presName="Name0" presStyleCnt="0">
        <dgm:presLayoutVars>
          <dgm:dir/>
          <dgm:animLvl val="lvl"/>
          <dgm:resizeHandles val="exact"/>
        </dgm:presLayoutVars>
      </dgm:prSet>
      <dgm:spPr/>
    </dgm:pt>
    <dgm:pt modelId="{39366C56-5B2B-41DC-9919-EB2248A97F1A}" type="pres">
      <dgm:prSet presAssocID="{8BDDDE46-9D4E-4A25-B6C4-B3E21AD17250}" presName="boxAndChildren" presStyleCnt="0"/>
      <dgm:spPr/>
    </dgm:pt>
    <dgm:pt modelId="{48869D74-BCE2-4DAB-9C68-9181E15E2EEE}" type="pres">
      <dgm:prSet presAssocID="{8BDDDE46-9D4E-4A25-B6C4-B3E21AD17250}" presName="parentTextBox" presStyleLbl="node1" presStyleIdx="0" presStyleCnt="6"/>
      <dgm:spPr/>
    </dgm:pt>
    <dgm:pt modelId="{6F4F0DDC-72BC-493E-9878-5B5B7079A938}" type="pres">
      <dgm:prSet presAssocID="{1A7A59B2-DD48-4DAE-AB88-5E9C65DDB634}" presName="sp" presStyleCnt="0"/>
      <dgm:spPr/>
    </dgm:pt>
    <dgm:pt modelId="{9E0A783C-17C6-479C-B437-FAF206DFFCCC}" type="pres">
      <dgm:prSet presAssocID="{7593A0EC-1A63-47E9-9E71-D487E30BA8CE}" presName="arrowAndChildren" presStyleCnt="0"/>
      <dgm:spPr/>
    </dgm:pt>
    <dgm:pt modelId="{FE45D0BB-7738-4438-BA9E-6CBFC7CFD110}" type="pres">
      <dgm:prSet presAssocID="{7593A0EC-1A63-47E9-9E71-D487E30BA8CE}" presName="parentTextArrow" presStyleLbl="node1" presStyleIdx="1" presStyleCnt="6"/>
      <dgm:spPr/>
    </dgm:pt>
    <dgm:pt modelId="{1A2E1BA5-BEF3-465E-B748-25223854F2BB}" type="pres">
      <dgm:prSet presAssocID="{9E08760B-206A-4CCB-9493-406CB01ADE5A}" presName="sp" presStyleCnt="0"/>
      <dgm:spPr/>
    </dgm:pt>
    <dgm:pt modelId="{42A597F6-FAB9-41DC-96E5-1ECAE6E7834C}" type="pres">
      <dgm:prSet presAssocID="{5EEF6532-217D-4D7C-BB1C-04F928BACF20}" presName="arrowAndChildren" presStyleCnt="0"/>
      <dgm:spPr/>
    </dgm:pt>
    <dgm:pt modelId="{6DD1D2ED-977B-46E3-9279-ECA4938214F0}" type="pres">
      <dgm:prSet presAssocID="{5EEF6532-217D-4D7C-BB1C-04F928BACF20}" presName="parentTextArrow" presStyleLbl="node1" presStyleIdx="2" presStyleCnt="6"/>
      <dgm:spPr/>
    </dgm:pt>
    <dgm:pt modelId="{A358083C-D8DE-426C-8AF1-F6330C383FF3}" type="pres">
      <dgm:prSet presAssocID="{733EF4F6-8E2F-4555-B76F-109DA2C225C6}" presName="sp" presStyleCnt="0"/>
      <dgm:spPr/>
    </dgm:pt>
    <dgm:pt modelId="{CEC920CD-3A1C-4D85-85E8-4C716C9B9E73}" type="pres">
      <dgm:prSet presAssocID="{254C0C53-E38F-4B25-9506-C0165EB91772}" presName="arrowAndChildren" presStyleCnt="0"/>
      <dgm:spPr/>
    </dgm:pt>
    <dgm:pt modelId="{B7A32C06-FA74-4531-B0A6-101A24350D06}" type="pres">
      <dgm:prSet presAssocID="{254C0C53-E38F-4B25-9506-C0165EB91772}" presName="parentTextArrow" presStyleLbl="node1" presStyleIdx="3" presStyleCnt="6"/>
      <dgm:spPr/>
    </dgm:pt>
    <dgm:pt modelId="{2D1860E6-5CA4-46EB-8CBE-BC38170B638E}" type="pres">
      <dgm:prSet presAssocID="{E8FCA06B-D4BF-4D21-8581-6AFC67E98BD8}" presName="sp" presStyleCnt="0"/>
      <dgm:spPr/>
    </dgm:pt>
    <dgm:pt modelId="{90F7C11D-9C1A-4CA5-8118-0315C851610B}" type="pres">
      <dgm:prSet presAssocID="{455F663F-4A2E-4C3A-9761-B791BFB9F29C}" presName="arrowAndChildren" presStyleCnt="0"/>
      <dgm:spPr/>
    </dgm:pt>
    <dgm:pt modelId="{0205266D-358D-4710-AF27-6BF1FB2A6894}" type="pres">
      <dgm:prSet presAssocID="{455F663F-4A2E-4C3A-9761-B791BFB9F29C}" presName="parentTextArrow" presStyleLbl="node1" presStyleIdx="4" presStyleCnt="6"/>
      <dgm:spPr/>
    </dgm:pt>
    <dgm:pt modelId="{3817863F-5876-412D-AB47-0DA83C91A019}" type="pres">
      <dgm:prSet presAssocID="{426C06C2-AFD5-44FE-A7BC-100EF2C634D3}" presName="sp" presStyleCnt="0"/>
      <dgm:spPr/>
    </dgm:pt>
    <dgm:pt modelId="{C14CC114-D3B5-467C-AFB6-5903D095849B}" type="pres">
      <dgm:prSet presAssocID="{EEDB4857-8309-4C2C-8E46-D1F592372DE8}" presName="arrowAndChildren" presStyleCnt="0"/>
      <dgm:spPr/>
    </dgm:pt>
    <dgm:pt modelId="{9821E86F-6599-4D45-A7ED-D9646C974C4A}" type="pres">
      <dgm:prSet presAssocID="{EEDB4857-8309-4C2C-8E46-D1F592372DE8}" presName="parentTextArrow" presStyleLbl="node1" presStyleIdx="5" presStyleCnt="6"/>
      <dgm:spPr/>
    </dgm:pt>
  </dgm:ptLst>
  <dgm:cxnLst>
    <dgm:cxn modelId="{A027E401-4A24-4261-BE85-D5CD0C2EB4CC}" srcId="{C0EB48AD-577E-B24B-BD7E-818E84E089EA}" destId="{455F663F-4A2E-4C3A-9761-B791BFB9F29C}" srcOrd="1" destOrd="0" parTransId="{4CEC761C-C768-4E7B-ADA2-538CB72003CB}" sibTransId="{E8FCA06B-D4BF-4D21-8581-6AFC67E98BD8}"/>
    <dgm:cxn modelId="{098BBC07-5104-413D-A405-0D61C4D66BA5}" type="presOf" srcId="{254C0C53-E38F-4B25-9506-C0165EB91772}" destId="{B7A32C06-FA74-4531-B0A6-101A24350D06}" srcOrd="0" destOrd="0" presId="urn:microsoft.com/office/officeart/2005/8/layout/process4"/>
    <dgm:cxn modelId="{0A1A111D-2322-4BC7-8794-5F2D0FD713DC}" type="presOf" srcId="{C0EB48AD-577E-B24B-BD7E-818E84E089EA}" destId="{58E1384D-2FCC-429A-83F2-3184653CAD24}" srcOrd="0" destOrd="0" presId="urn:microsoft.com/office/officeart/2005/8/layout/process4"/>
    <dgm:cxn modelId="{A27A4341-A646-4AAF-B3A5-5773DD1749C3}" type="presOf" srcId="{8BDDDE46-9D4E-4A25-B6C4-B3E21AD17250}" destId="{48869D74-BCE2-4DAB-9C68-9181E15E2EEE}" srcOrd="0" destOrd="0" presId="urn:microsoft.com/office/officeart/2005/8/layout/process4"/>
    <dgm:cxn modelId="{BC82B665-A509-444B-9C0A-CB4E34FF1081}" srcId="{C0EB48AD-577E-B24B-BD7E-818E84E089EA}" destId="{EEDB4857-8309-4C2C-8E46-D1F592372DE8}" srcOrd="0" destOrd="0" parTransId="{72D1EB27-10CE-42C4-AA18-8FD7BC4E0026}" sibTransId="{426C06C2-AFD5-44FE-A7BC-100EF2C634D3}"/>
    <dgm:cxn modelId="{5D3F9A4B-C35E-4895-9CFF-11922785E6DA}" type="presOf" srcId="{EEDB4857-8309-4C2C-8E46-D1F592372DE8}" destId="{9821E86F-6599-4D45-A7ED-D9646C974C4A}" srcOrd="0" destOrd="0" presId="urn:microsoft.com/office/officeart/2005/8/layout/process4"/>
    <dgm:cxn modelId="{72464AAE-2B4C-459E-8DE3-2E14EE5F0087}" type="presOf" srcId="{5EEF6532-217D-4D7C-BB1C-04F928BACF20}" destId="{6DD1D2ED-977B-46E3-9279-ECA4938214F0}" srcOrd="0" destOrd="0" presId="urn:microsoft.com/office/officeart/2005/8/layout/process4"/>
    <dgm:cxn modelId="{6B5166B1-5F47-427D-8C29-91E1A2B2E74D}" srcId="{C0EB48AD-577E-B24B-BD7E-818E84E089EA}" destId="{8BDDDE46-9D4E-4A25-B6C4-B3E21AD17250}" srcOrd="5" destOrd="0" parTransId="{3D55B9C8-E53B-46AF-901D-612FF391579C}" sibTransId="{0F15D983-BF34-4FAF-BC72-C700BD8063C5}"/>
    <dgm:cxn modelId="{F1BB80BA-D504-4859-8214-135FD819A783}" srcId="{C0EB48AD-577E-B24B-BD7E-818E84E089EA}" destId="{7593A0EC-1A63-47E9-9E71-D487E30BA8CE}" srcOrd="4" destOrd="0" parTransId="{C0AAC4AB-5F42-4B37-AFF6-DC04F07913CA}" sibTransId="{1A7A59B2-DD48-4DAE-AB88-5E9C65DDB634}"/>
    <dgm:cxn modelId="{EABF64BD-8D6D-4977-A6E1-D44398FC5943}" srcId="{C0EB48AD-577E-B24B-BD7E-818E84E089EA}" destId="{5EEF6532-217D-4D7C-BB1C-04F928BACF20}" srcOrd="3" destOrd="0" parTransId="{E1C6AE1B-856F-4984-A3D9-DB44E2E08DFE}" sibTransId="{9E08760B-206A-4CCB-9493-406CB01ADE5A}"/>
    <dgm:cxn modelId="{C9A6E6CD-132F-4410-A8BB-AC7A6ED7B427}" type="presOf" srcId="{7593A0EC-1A63-47E9-9E71-D487E30BA8CE}" destId="{FE45D0BB-7738-4438-BA9E-6CBFC7CFD110}" srcOrd="0" destOrd="0" presId="urn:microsoft.com/office/officeart/2005/8/layout/process4"/>
    <dgm:cxn modelId="{5DFFEBDE-4E4C-4031-BC3E-6E13DC00A92E}" srcId="{C0EB48AD-577E-B24B-BD7E-818E84E089EA}" destId="{254C0C53-E38F-4B25-9506-C0165EB91772}" srcOrd="2" destOrd="0" parTransId="{D0C13FFF-602E-4234-B70E-1C80E964F316}" sibTransId="{733EF4F6-8E2F-4555-B76F-109DA2C225C6}"/>
    <dgm:cxn modelId="{645C30F8-0BC1-484A-943B-3930C3BE401C}" type="presOf" srcId="{455F663F-4A2E-4C3A-9761-B791BFB9F29C}" destId="{0205266D-358D-4710-AF27-6BF1FB2A6894}" srcOrd="0" destOrd="0" presId="urn:microsoft.com/office/officeart/2005/8/layout/process4"/>
    <dgm:cxn modelId="{352BFC7B-D653-449B-B45C-AB9E51353353}" type="presParOf" srcId="{58E1384D-2FCC-429A-83F2-3184653CAD24}" destId="{39366C56-5B2B-41DC-9919-EB2248A97F1A}" srcOrd="0" destOrd="0" presId="urn:microsoft.com/office/officeart/2005/8/layout/process4"/>
    <dgm:cxn modelId="{E4D7E6AA-0BC3-488C-B42B-862F8AAE6D69}" type="presParOf" srcId="{39366C56-5B2B-41DC-9919-EB2248A97F1A}" destId="{48869D74-BCE2-4DAB-9C68-9181E15E2EEE}" srcOrd="0" destOrd="0" presId="urn:microsoft.com/office/officeart/2005/8/layout/process4"/>
    <dgm:cxn modelId="{39378F0C-A42B-47D4-BE3E-69A4AF66B7A1}" type="presParOf" srcId="{58E1384D-2FCC-429A-83F2-3184653CAD24}" destId="{6F4F0DDC-72BC-493E-9878-5B5B7079A938}" srcOrd="1" destOrd="0" presId="urn:microsoft.com/office/officeart/2005/8/layout/process4"/>
    <dgm:cxn modelId="{63107336-375D-47E4-BEAB-B89F78A5DE66}" type="presParOf" srcId="{58E1384D-2FCC-429A-83F2-3184653CAD24}" destId="{9E0A783C-17C6-479C-B437-FAF206DFFCCC}" srcOrd="2" destOrd="0" presId="urn:microsoft.com/office/officeart/2005/8/layout/process4"/>
    <dgm:cxn modelId="{BEDADD8F-BDF8-444B-AF53-9700FCC030BC}" type="presParOf" srcId="{9E0A783C-17C6-479C-B437-FAF206DFFCCC}" destId="{FE45D0BB-7738-4438-BA9E-6CBFC7CFD110}" srcOrd="0" destOrd="0" presId="urn:microsoft.com/office/officeart/2005/8/layout/process4"/>
    <dgm:cxn modelId="{548A6360-A4D1-4D30-B50D-A5ABFB9B6747}" type="presParOf" srcId="{58E1384D-2FCC-429A-83F2-3184653CAD24}" destId="{1A2E1BA5-BEF3-465E-B748-25223854F2BB}" srcOrd="3" destOrd="0" presId="urn:microsoft.com/office/officeart/2005/8/layout/process4"/>
    <dgm:cxn modelId="{4E7C931B-20F1-4847-B173-E9C3D55388B3}" type="presParOf" srcId="{58E1384D-2FCC-429A-83F2-3184653CAD24}" destId="{42A597F6-FAB9-41DC-96E5-1ECAE6E7834C}" srcOrd="4" destOrd="0" presId="urn:microsoft.com/office/officeart/2005/8/layout/process4"/>
    <dgm:cxn modelId="{AEAA8C1B-07C0-40C3-B754-E6B65C5CB9D7}" type="presParOf" srcId="{42A597F6-FAB9-41DC-96E5-1ECAE6E7834C}" destId="{6DD1D2ED-977B-46E3-9279-ECA4938214F0}" srcOrd="0" destOrd="0" presId="urn:microsoft.com/office/officeart/2005/8/layout/process4"/>
    <dgm:cxn modelId="{358D8E61-1C42-45ED-BF9A-A85A3798BEA3}" type="presParOf" srcId="{58E1384D-2FCC-429A-83F2-3184653CAD24}" destId="{A358083C-D8DE-426C-8AF1-F6330C383FF3}" srcOrd="5" destOrd="0" presId="urn:microsoft.com/office/officeart/2005/8/layout/process4"/>
    <dgm:cxn modelId="{02A390E3-1AFA-49FD-8D9C-AA253A4D08E1}" type="presParOf" srcId="{58E1384D-2FCC-429A-83F2-3184653CAD24}" destId="{CEC920CD-3A1C-4D85-85E8-4C716C9B9E73}" srcOrd="6" destOrd="0" presId="urn:microsoft.com/office/officeart/2005/8/layout/process4"/>
    <dgm:cxn modelId="{BE7BCD4D-5497-4134-BC65-A8F314517B09}" type="presParOf" srcId="{CEC920CD-3A1C-4D85-85E8-4C716C9B9E73}" destId="{B7A32C06-FA74-4531-B0A6-101A24350D06}" srcOrd="0" destOrd="0" presId="urn:microsoft.com/office/officeart/2005/8/layout/process4"/>
    <dgm:cxn modelId="{60CE5BD0-532A-4ED5-84B2-66E966DADD82}" type="presParOf" srcId="{58E1384D-2FCC-429A-83F2-3184653CAD24}" destId="{2D1860E6-5CA4-46EB-8CBE-BC38170B638E}" srcOrd="7" destOrd="0" presId="urn:microsoft.com/office/officeart/2005/8/layout/process4"/>
    <dgm:cxn modelId="{1F25A9CE-27D3-47CC-8C52-40EDC8469EF7}" type="presParOf" srcId="{58E1384D-2FCC-429A-83F2-3184653CAD24}" destId="{90F7C11D-9C1A-4CA5-8118-0315C851610B}" srcOrd="8" destOrd="0" presId="urn:microsoft.com/office/officeart/2005/8/layout/process4"/>
    <dgm:cxn modelId="{7CF5CE81-621E-4A07-8655-915478E87A35}" type="presParOf" srcId="{90F7C11D-9C1A-4CA5-8118-0315C851610B}" destId="{0205266D-358D-4710-AF27-6BF1FB2A6894}" srcOrd="0" destOrd="0" presId="urn:microsoft.com/office/officeart/2005/8/layout/process4"/>
    <dgm:cxn modelId="{A233FFB5-B43C-43E8-B9C2-EEAD76D2506F}" type="presParOf" srcId="{58E1384D-2FCC-429A-83F2-3184653CAD24}" destId="{3817863F-5876-412D-AB47-0DA83C91A019}" srcOrd="9" destOrd="0" presId="urn:microsoft.com/office/officeart/2005/8/layout/process4"/>
    <dgm:cxn modelId="{15AAF353-E3C8-401C-8979-E29D88DCC949}" type="presParOf" srcId="{58E1384D-2FCC-429A-83F2-3184653CAD24}" destId="{C14CC114-D3B5-467C-AFB6-5903D095849B}" srcOrd="10" destOrd="0" presId="urn:microsoft.com/office/officeart/2005/8/layout/process4"/>
    <dgm:cxn modelId="{2FBC4B62-7094-41F2-9698-FD583011BBC7}" type="presParOf" srcId="{C14CC114-D3B5-467C-AFB6-5903D095849B}" destId="{9821E86F-6599-4D45-A7ED-D9646C974C4A}"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0EB48AD-577E-B24B-BD7E-818E84E089EA}" type="doc">
      <dgm:prSet loTypeId="urn:microsoft.com/office/officeart/2005/8/layout/chevron2" loCatId="list" qsTypeId="urn:microsoft.com/office/officeart/2005/8/quickstyle/simple1" qsCatId="simple" csTypeId="urn:microsoft.com/office/officeart/2005/8/colors/colorful1" csCatId="colorful" phldr="1"/>
      <dgm:spPr/>
      <dgm:t>
        <a:bodyPr/>
        <a:lstStyle/>
        <a:p>
          <a:endParaRPr lang="en-US"/>
        </a:p>
      </dgm:t>
    </dgm:pt>
    <dgm:pt modelId="{EEDB4857-8309-4C2C-8E46-D1F592372DE8}">
      <dgm:prSet/>
      <dgm:spPr/>
      <dgm:t>
        <a:bodyPr/>
        <a:lstStyle/>
        <a:p>
          <a:r>
            <a:rPr lang="tr-TR" dirty="0"/>
            <a:t>UI</a:t>
          </a:r>
        </a:p>
      </dgm:t>
    </dgm:pt>
    <dgm:pt modelId="{72D1EB27-10CE-42C4-AA18-8FD7BC4E0026}" type="parTrans" cxnId="{BC82B665-A509-444B-9C0A-CB4E34FF1081}">
      <dgm:prSet/>
      <dgm:spPr/>
      <dgm:t>
        <a:bodyPr/>
        <a:lstStyle/>
        <a:p>
          <a:endParaRPr lang="tr-TR"/>
        </a:p>
      </dgm:t>
    </dgm:pt>
    <dgm:pt modelId="{426C06C2-AFD5-44FE-A7BC-100EF2C634D3}" type="sibTrans" cxnId="{BC82B665-A509-444B-9C0A-CB4E34FF1081}">
      <dgm:prSet/>
      <dgm:spPr/>
      <dgm:t>
        <a:bodyPr/>
        <a:lstStyle/>
        <a:p>
          <a:endParaRPr lang="tr-TR"/>
        </a:p>
      </dgm:t>
    </dgm:pt>
    <dgm:pt modelId="{5F411206-2992-4444-BC9C-FB22DEA6F48C}">
      <dgm:prSet/>
      <dgm:spPr/>
      <dgm:t>
        <a:bodyPr/>
        <a:lstStyle/>
        <a:p>
          <a:r>
            <a:rPr lang="tr-TR" dirty="0"/>
            <a:t>Service</a:t>
          </a:r>
        </a:p>
      </dgm:t>
    </dgm:pt>
    <dgm:pt modelId="{69183274-6DBA-4D50-B3CC-5C310AB0973C}" type="parTrans" cxnId="{28BF3C67-3B51-43AB-93E2-B93FF7E8E048}">
      <dgm:prSet/>
      <dgm:spPr/>
      <dgm:t>
        <a:bodyPr/>
        <a:lstStyle/>
        <a:p>
          <a:endParaRPr lang="tr-TR"/>
        </a:p>
      </dgm:t>
    </dgm:pt>
    <dgm:pt modelId="{D7EC6101-EC70-440D-84BC-CB45E1BDC716}" type="sibTrans" cxnId="{28BF3C67-3B51-43AB-93E2-B93FF7E8E048}">
      <dgm:prSet/>
      <dgm:spPr/>
      <dgm:t>
        <a:bodyPr/>
        <a:lstStyle/>
        <a:p>
          <a:endParaRPr lang="tr-TR"/>
        </a:p>
      </dgm:t>
    </dgm:pt>
    <dgm:pt modelId="{83E98576-1D5B-4101-A59E-18A5B1631A1E}">
      <dgm:prSet/>
      <dgm:spPr/>
      <dgm:t>
        <a:bodyPr/>
        <a:lstStyle/>
        <a:p>
          <a:r>
            <a:rPr lang="tr-TR" dirty="0"/>
            <a:t>Data Access</a:t>
          </a:r>
        </a:p>
      </dgm:t>
    </dgm:pt>
    <dgm:pt modelId="{66C15973-814D-4893-BD48-F57E2C9D6AFE}" type="parTrans" cxnId="{2E3B7704-2213-49E3-AED3-815CB88EDEC6}">
      <dgm:prSet/>
      <dgm:spPr/>
      <dgm:t>
        <a:bodyPr/>
        <a:lstStyle/>
        <a:p>
          <a:endParaRPr lang="tr-TR"/>
        </a:p>
      </dgm:t>
    </dgm:pt>
    <dgm:pt modelId="{95E99FB7-4BD4-4476-BBDA-BF470653D060}" type="sibTrans" cxnId="{2E3B7704-2213-49E3-AED3-815CB88EDEC6}">
      <dgm:prSet/>
      <dgm:spPr/>
      <dgm:t>
        <a:bodyPr/>
        <a:lstStyle/>
        <a:p>
          <a:endParaRPr lang="tr-TR"/>
        </a:p>
      </dgm:t>
    </dgm:pt>
    <dgm:pt modelId="{CAAF1F9D-1E5F-4714-9EC2-BCCB7EDDA63B}">
      <dgm:prSet/>
      <dgm:spPr/>
      <dgm:t>
        <a:bodyPr/>
        <a:lstStyle/>
        <a:p>
          <a:r>
            <a:rPr lang="tr-TR" dirty="0" err="1"/>
            <a:t>Creates</a:t>
          </a:r>
          <a:r>
            <a:rPr lang="tr-TR" dirty="0"/>
            <a:t> UI</a:t>
          </a:r>
        </a:p>
      </dgm:t>
    </dgm:pt>
    <dgm:pt modelId="{4E95F6F1-9810-436C-8DB9-4741A8897AA8}" type="parTrans" cxnId="{81FB2A60-F125-403D-8F78-722463732EBB}">
      <dgm:prSet/>
      <dgm:spPr/>
      <dgm:t>
        <a:bodyPr/>
        <a:lstStyle/>
        <a:p>
          <a:endParaRPr lang="tr-TR"/>
        </a:p>
      </dgm:t>
    </dgm:pt>
    <dgm:pt modelId="{4AA95876-4FED-455D-A71B-9B78462F36AB}" type="sibTrans" cxnId="{81FB2A60-F125-403D-8F78-722463732EBB}">
      <dgm:prSet/>
      <dgm:spPr/>
      <dgm:t>
        <a:bodyPr/>
        <a:lstStyle/>
        <a:p>
          <a:endParaRPr lang="tr-TR"/>
        </a:p>
      </dgm:t>
    </dgm:pt>
    <dgm:pt modelId="{8236D731-E5D4-4FCF-AFA7-88FA050CB443}">
      <dgm:prSet/>
      <dgm:spPr/>
      <dgm:t>
        <a:bodyPr/>
        <a:lstStyle/>
        <a:p>
          <a:r>
            <a:rPr lang="tr-TR" dirty="0" err="1"/>
            <a:t>Accepts</a:t>
          </a:r>
          <a:r>
            <a:rPr lang="tr-TR" dirty="0"/>
            <a:t> </a:t>
          </a:r>
          <a:r>
            <a:rPr lang="tr-TR" dirty="0" err="1"/>
            <a:t>requests</a:t>
          </a:r>
          <a:endParaRPr lang="tr-TR" dirty="0"/>
        </a:p>
      </dgm:t>
    </dgm:pt>
    <dgm:pt modelId="{6F624027-6A32-4F0E-B4A3-E5B9CD301E0F}" type="parTrans" cxnId="{9C94CA2D-B0DA-4B69-B1D3-21BF1DEBE817}">
      <dgm:prSet/>
      <dgm:spPr/>
      <dgm:t>
        <a:bodyPr/>
        <a:lstStyle/>
        <a:p>
          <a:endParaRPr lang="tr-TR"/>
        </a:p>
      </dgm:t>
    </dgm:pt>
    <dgm:pt modelId="{613E84CB-3706-4CE1-98D6-3FD4CB242A2D}" type="sibTrans" cxnId="{9C94CA2D-B0DA-4B69-B1D3-21BF1DEBE817}">
      <dgm:prSet/>
      <dgm:spPr/>
      <dgm:t>
        <a:bodyPr/>
        <a:lstStyle/>
        <a:p>
          <a:endParaRPr lang="tr-TR"/>
        </a:p>
      </dgm:t>
    </dgm:pt>
    <dgm:pt modelId="{E69EE2D4-B41C-4F46-A998-7EA096FD66D4}">
      <dgm:prSet/>
      <dgm:spPr/>
      <dgm:t>
        <a:bodyPr/>
        <a:lstStyle/>
        <a:p>
          <a:r>
            <a:rPr lang="tr-TR" dirty="0" err="1"/>
            <a:t>Runs</a:t>
          </a:r>
          <a:r>
            <a:rPr lang="tr-TR" dirty="0"/>
            <a:t> </a:t>
          </a:r>
          <a:r>
            <a:rPr lang="tr-TR" dirty="0" err="1"/>
            <a:t>business</a:t>
          </a:r>
          <a:r>
            <a:rPr lang="tr-TR" dirty="0"/>
            <a:t> </a:t>
          </a:r>
          <a:r>
            <a:rPr lang="tr-TR" dirty="0" err="1"/>
            <a:t>logic</a:t>
          </a:r>
          <a:endParaRPr lang="tr-TR" dirty="0"/>
        </a:p>
      </dgm:t>
    </dgm:pt>
    <dgm:pt modelId="{7112721D-932E-4C27-97C0-5350A44D2DBB}" type="parTrans" cxnId="{A731AEDF-1100-42B2-9917-E191097DC057}">
      <dgm:prSet/>
      <dgm:spPr/>
      <dgm:t>
        <a:bodyPr/>
        <a:lstStyle/>
        <a:p>
          <a:endParaRPr lang="tr-TR"/>
        </a:p>
      </dgm:t>
    </dgm:pt>
    <dgm:pt modelId="{8C838C32-79F2-4788-AA51-EF1AC3EEC67C}" type="sibTrans" cxnId="{A731AEDF-1100-42B2-9917-E191097DC057}">
      <dgm:prSet/>
      <dgm:spPr/>
      <dgm:t>
        <a:bodyPr/>
        <a:lstStyle/>
        <a:p>
          <a:endParaRPr lang="tr-TR"/>
        </a:p>
      </dgm:t>
    </dgm:pt>
    <dgm:pt modelId="{99F579E7-3AFF-4BA9-903E-95E7F4A48341}">
      <dgm:prSet/>
      <dgm:spPr/>
      <dgm:t>
        <a:bodyPr/>
        <a:lstStyle/>
        <a:p>
          <a:r>
            <a:rPr lang="tr-TR" dirty="0" err="1"/>
            <a:t>Transaction</a:t>
          </a:r>
          <a:r>
            <a:rPr lang="tr-TR" dirty="0"/>
            <a:t> </a:t>
          </a:r>
          <a:r>
            <a:rPr lang="tr-TR" dirty="0" err="1"/>
            <a:t>management</a:t>
          </a:r>
          <a:r>
            <a:rPr lang="tr-TR" dirty="0"/>
            <a:t>, </a:t>
          </a:r>
          <a:r>
            <a:rPr lang="tr-TR" dirty="0" err="1"/>
            <a:t>validation</a:t>
          </a:r>
          <a:r>
            <a:rPr lang="tr-TR" dirty="0"/>
            <a:t>, </a:t>
          </a:r>
          <a:r>
            <a:rPr lang="tr-TR" dirty="0" err="1"/>
            <a:t>security</a:t>
          </a:r>
          <a:endParaRPr lang="tr-TR" dirty="0"/>
        </a:p>
      </dgm:t>
    </dgm:pt>
    <dgm:pt modelId="{CEBB6780-09A8-49A3-AAA3-4C1A6FC5B555}" type="parTrans" cxnId="{2485B05A-08FA-4BC2-BEEC-ED5DF5F3CBE5}">
      <dgm:prSet/>
      <dgm:spPr/>
      <dgm:t>
        <a:bodyPr/>
        <a:lstStyle/>
        <a:p>
          <a:endParaRPr lang="tr-TR"/>
        </a:p>
      </dgm:t>
    </dgm:pt>
    <dgm:pt modelId="{6B13D716-865A-4FC6-B5F9-FF694634A083}" type="sibTrans" cxnId="{2485B05A-08FA-4BC2-BEEC-ED5DF5F3CBE5}">
      <dgm:prSet/>
      <dgm:spPr/>
      <dgm:t>
        <a:bodyPr/>
        <a:lstStyle/>
        <a:p>
          <a:endParaRPr lang="tr-TR"/>
        </a:p>
      </dgm:t>
    </dgm:pt>
    <dgm:pt modelId="{5E488F3E-FFB9-45C5-8B1D-757CB3C899B1}">
      <dgm:prSet/>
      <dgm:spPr/>
      <dgm:t>
        <a:bodyPr/>
        <a:lstStyle/>
        <a:p>
          <a:r>
            <a:rPr lang="tr-TR" dirty="0" err="1"/>
            <a:t>Accesses</a:t>
          </a:r>
          <a:r>
            <a:rPr lang="tr-TR" dirty="0"/>
            <a:t>, </a:t>
          </a:r>
          <a:r>
            <a:rPr lang="tr-TR" dirty="0" err="1"/>
            <a:t>keeps</a:t>
          </a:r>
          <a:r>
            <a:rPr lang="tr-TR" dirty="0"/>
            <a:t>, </a:t>
          </a:r>
          <a:r>
            <a:rPr lang="tr-TR" dirty="0" err="1"/>
            <a:t>updates</a:t>
          </a:r>
          <a:r>
            <a:rPr lang="tr-TR" dirty="0"/>
            <a:t> </a:t>
          </a:r>
          <a:r>
            <a:rPr lang="tr-TR" dirty="0" err="1"/>
            <a:t>and</a:t>
          </a:r>
          <a:r>
            <a:rPr lang="tr-TR" dirty="0"/>
            <a:t> </a:t>
          </a:r>
          <a:r>
            <a:rPr lang="tr-TR" dirty="0" err="1"/>
            <a:t>deletes</a:t>
          </a:r>
          <a:r>
            <a:rPr lang="tr-TR" dirty="0"/>
            <a:t> data</a:t>
          </a:r>
        </a:p>
      </dgm:t>
    </dgm:pt>
    <dgm:pt modelId="{4F4B617B-6E39-4221-86A3-918AA8B82658}" type="parTrans" cxnId="{799DA942-D024-43BC-A348-484BB0DEB16D}">
      <dgm:prSet/>
      <dgm:spPr/>
      <dgm:t>
        <a:bodyPr/>
        <a:lstStyle/>
        <a:p>
          <a:endParaRPr lang="tr-TR"/>
        </a:p>
      </dgm:t>
    </dgm:pt>
    <dgm:pt modelId="{8DB668EF-36F5-48EE-86E1-8DBD54852886}" type="sibTrans" cxnId="{799DA942-D024-43BC-A348-484BB0DEB16D}">
      <dgm:prSet/>
      <dgm:spPr/>
      <dgm:t>
        <a:bodyPr/>
        <a:lstStyle/>
        <a:p>
          <a:endParaRPr lang="tr-TR"/>
        </a:p>
      </dgm:t>
    </dgm:pt>
    <dgm:pt modelId="{0CA9A546-C6D3-4126-92A5-83BB015586C8}" type="pres">
      <dgm:prSet presAssocID="{C0EB48AD-577E-B24B-BD7E-818E84E089EA}" presName="linearFlow" presStyleCnt="0">
        <dgm:presLayoutVars>
          <dgm:dir/>
          <dgm:animLvl val="lvl"/>
          <dgm:resizeHandles val="exact"/>
        </dgm:presLayoutVars>
      </dgm:prSet>
      <dgm:spPr/>
    </dgm:pt>
    <dgm:pt modelId="{F31056E9-EA67-421D-8E3F-B3FF30DD9111}" type="pres">
      <dgm:prSet presAssocID="{EEDB4857-8309-4C2C-8E46-D1F592372DE8}" presName="composite" presStyleCnt="0"/>
      <dgm:spPr/>
    </dgm:pt>
    <dgm:pt modelId="{FD07017C-0A43-4C39-BA4B-DB515C59C5E6}" type="pres">
      <dgm:prSet presAssocID="{EEDB4857-8309-4C2C-8E46-D1F592372DE8}" presName="parentText" presStyleLbl="alignNode1" presStyleIdx="0" presStyleCnt="3">
        <dgm:presLayoutVars>
          <dgm:chMax val="1"/>
          <dgm:bulletEnabled val="1"/>
        </dgm:presLayoutVars>
      </dgm:prSet>
      <dgm:spPr/>
    </dgm:pt>
    <dgm:pt modelId="{D51AD60F-A70E-49DA-B7FA-897376803A60}" type="pres">
      <dgm:prSet presAssocID="{EEDB4857-8309-4C2C-8E46-D1F592372DE8}" presName="descendantText" presStyleLbl="alignAcc1" presStyleIdx="0" presStyleCnt="3">
        <dgm:presLayoutVars>
          <dgm:bulletEnabled val="1"/>
        </dgm:presLayoutVars>
      </dgm:prSet>
      <dgm:spPr/>
    </dgm:pt>
    <dgm:pt modelId="{388D32F4-4409-4551-BB95-99F65E810DAB}" type="pres">
      <dgm:prSet presAssocID="{426C06C2-AFD5-44FE-A7BC-100EF2C634D3}" presName="sp" presStyleCnt="0"/>
      <dgm:spPr/>
    </dgm:pt>
    <dgm:pt modelId="{43C07184-6558-4D51-B923-B56005555762}" type="pres">
      <dgm:prSet presAssocID="{5F411206-2992-4444-BC9C-FB22DEA6F48C}" presName="composite" presStyleCnt="0"/>
      <dgm:spPr/>
    </dgm:pt>
    <dgm:pt modelId="{2A85462F-AA49-4349-BD38-5029A83647DB}" type="pres">
      <dgm:prSet presAssocID="{5F411206-2992-4444-BC9C-FB22DEA6F48C}" presName="parentText" presStyleLbl="alignNode1" presStyleIdx="1" presStyleCnt="3">
        <dgm:presLayoutVars>
          <dgm:chMax val="1"/>
          <dgm:bulletEnabled val="1"/>
        </dgm:presLayoutVars>
      </dgm:prSet>
      <dgm:spPr/>
    </dgm:pt>
    <dgm:pt modelId="{29B55A7C-8412-4C03-B493-AFE0DBDE0A56}" type="pres">
      <dgm:prSet presAssocID="{5F411206-2992-4444-BC9C-FB22DEA6F48C}" presName="descendantText" presStyleLbl="alignAcc1" presStyleIdx="1" presStyleCnt="3">
        <dgm:presLayoutVars>
          <dgm:bulletEnabled val="1"/>
        </dgm:presLayoutVars>
      </dgm:prSet>
      <dgm:spPr/>
    </dgm:pt>
    <dgm:pt modelId="{0FD36C65-0087-4A2D-BFB2-F5B30A60CF57}" type="pres">
      <dgm:prSet presAssocID="{D7EC6101-EC70-440D-84BC-CB45E1BDC716}" presName="sp" presStyleCnt="0"/>
      <dgm:spPr/>
    </dgm:pt>
    <dgm:pt modelId="{AD355932-FE14-437C-91CA-B4100CFF0605}" type="pres">
      <dgm:prSet presAssocID="{83E98576-1D5B-4101-A59E-18A5B1631A1E}" presName="composite" presStyleCnt="0"/>
      <dgm:spPr/>
    </dgm:pt>
    <dgm:pt modelId="{1C09AC58-35E6-47F5-8764-4C06BB379FBF}" type="pres">
      <dgm:prSet presAssocID="{83E98576-1D5B-4101-A59E-18A5B1631A1E}" presName="parentText" presStyleLbl="alignNode1" presStyleIdx="2" presStyleCnt="3">
        <dgm:presLayoutVars>
          <dgm:chMax val="1"/>
          <dgm:bulletEnabled val="1"/>
        </dgm:presLayoutVars>
      </dgm:prSet>
      <dgm:spPr/>
    </dgm:pt>
    <dgm:pt modelId="{5DD0245D-3F71-4D30-82AE-67AC52660CD6}" type="pres">
      <dgm:prSet presAssocID="{83E98576-1D5B-4101-A59E-18A5B1631A1E}" presName="descendantText" presStyleLbl="alignAcc1" presStyleIdx="2" presStyleCnt="3">
        <dgm:presLayoutVars>
          <dgm:bulletEnabled val="1"/>
        </dgm:presLayoutVars>
      </dgm:prSet>
      <dgm:spPr/>
    </dgm:pt>
  </dgm:ptLst>
  <dgm:cxnLst>
    <dgm:cxn modelId="{2E3B7704-2213-49E3-AED3-815CB88EDEC6}" srcId="{C0EB48AD-577E-B24B-BD7E-818E84E089EA}" destId="{83E98576-1D5B-4101-A59E-18A5B1631A1E}" srcOrd="2" destOrd="0" parTransId="{66C15973-814D-4893-BD48-F57E2C9D6AFE}" sibTransId="{95E99FB7-4BD4-4476-BBDA-BF470653D060}"/>
    <dgm:cxn modelId="{96556F29-54AB-4DB9-9DB7-C554FF4A9B97}" type="presOf" srcId="{C0EB48AD-577E-B24B-BD7E-818E84E089EA}" destId="{0CA9A546-C6D3-4126-92A5-83BB015586C8}" srcOrd="0" destOrd="0" presId="urn:microsoft.com/office/officeart/2005/8/layout/chevron2"/>
    <dgm:cxn modelId="{9C94CA2D-B0DA-4B69-B1D3-21BF1DEBE817}" srcId="{EEDB4857-8309-4C2C-8E46-D1F592372DE8}" destId="{8236D731-E5D4-4FCF-AFA7-88FA050CB443}" srcOrd="1" destOrd="0" parTransId="{6F624027-6A32-4F0E-B4A3-E5B9CD301E0F}" sibTransId="{613E84CB-3706-4CE1-98D6-3FD4CB242A2D}"/>
    <dgm:cxn modelId="{D4B4CA2D-8DFD-40C6-91DB-CD6D6BC42C81}" type="presOf" srcId="{83E98576-1D5B-4101-A59E-18A5B1631A1E}" destId="{1C09AC58-35E6-47F5-8764-4C06BB379FBF}" srcOrd="0" destOrd="0" presId="urn:microsoft.com/office/officeart/2005/8/layout/chevron2"/>
    <dgm:cxn modelId="{06B5D52E-F437-434E-9208-7EA747DB5AEB}" type="presOf" srcId="{CAAF1F9D-1E5F-4714-9EC2-BCCB7EDDA63B}" destId="{D51AD60F-A70E-49DA-B7FA-897376803A60}" srcOrd="0" destOrd="0" presId="urn:microsoft.com/office/officeart/2005/8/layout/chevron2"/>
    <dgm:cxn modelId="{81FB2A60-F125-403D-8F78-722463732EBB}" srcId="{EEDB4857-8309-4C2C-8E46-D1F592372DE8}" destId="{CAAF1F9D-1E5F-4714-9EC2-BCCB7EDDA63B}" srcOrd="0" destOrd="0" parTransId="{4E95F6F1-9810-436C-8DB9-4741A8897AA8}" sibTransId="{4AA95876-4FED-455D-A71B-9B78462F36AB}"/>
    <dgm:cxn modelId="{799DA942-D024-43BC-A348-484BB0DEB16D}" srcId="{83E98576-1D5B-4101-A59E-18A5B1631A1E}" destId="{5E488F3E-FFB9-45C5-8B1D-757CB3C899B1}" srcOrd="0" destOrd="0" parTransId="{4F4B617B-6E39-4221-86A3-918AA8B82658}" sibTransId="{8DB668EF-36F5-48EE-86E1-8DBD54852886}"/>
    <dgm:cxn modelId="{BC82B665-A509-444B-9C0A-CB4E34FF1081}" srcId="{C0EB48AD-577E-B24B-BD7E-818E84E089EA}" destId="{EEDB4857-8309-4C2C-8E46-D1F592372DE8}" srcOrd="0" destOrd="0" parTransId="{72D1EB27-10CE-42C4-AA18-8FD7BC4E0026}" sibTransId="{426C06C2-AFD5-44FE-A7BC-100EF2C634D3}"/>
    <dgm:cxn modelId="{28BF3C67-3B51-43AB-93E2-B93FF7E8E048}" srcId="{C0EB48AD-577E-B24B-BD7E-818E84E089EA}" destId="{5F411206-2992-4444-BC9C-FB22DEA6F48C}" srcOrd="1" destOrd="0" parTransId="{69183274-6DBA-4D50-B3CC-5C310AB0973C}" sibTransId="{D7EC6101-EC70-440D-84BC-CB45E1BDC716}"/>
    <dgm:cxn modelId="{2569D979-A381-4C65-B99E-80F648320553}" type="presOf" srcId="{5F411206-2992-4444-BC9C-FB22DEA6F48C}" destId="{2A85462F-AA49-4349-BD38-5029A83647DB}" srcOrd="0" destOrd="0" presId="urn:microsoft.com/office/officeart/2005/8/layout/chevron2"/>
    <dgm:cxn modelId="{2485B05A-08FA-4BC2-BEEC-ED5DF5F3CBE5}" srcId="{5F411206-2992-4444-BC9C-FB22DEA6F48C}" destId="{99F579E7-3AFF-4BA9-903E-95E7F4A48341}" srcOrd="1" destOrd="0" parTransId="{CEBB6780-09A8-49A3-AAA3-4C1A6FC5B555}" sibTransId="{6B13D716-865A-4FC6-B5F9-FF694634A083}"/>
    <dgm:cxn modelId="{CA203A81-F7CC-4B17-B85A-1879752EB885}" type="presOf" srcId="{EEDB4857-8309-4C2C-8E46-D1F592372DE8}" destId="{FD07017C-0A43-4C39-BA4B-DB515C59C5E6}" srcOrd="0" destOrd="0" presId="urn:microsoft.com/office/officeart/2005/8/layout/chevron2"/>
    <dgm:cxn modelId="{9E2B4B9B-DFC4-4501-8C8D-79C1A11B4E3F}" type="presOf" srcId="{5E488F3E-FFB9-45C5-8B1D-757CB3C899B1}" destId="{5DD0245D-3F71-4D30-82AE-67AC52660CD6}" srcOrd="0" destOrd="0" presId="urn:microsoft.com/office/officeart/2005/8/layout/chevron2"/>
    <dgm:cxn modelId="{C13E43C6-A9E6-42A0-98D7-4D3B81B7A8A7}" type="presOf" srcId="{E69EE2D4-B41C-4F46-A998-7EA096FD66D4}" destId="{29B55A7C-8412-4C03-B493-AFE0DBDE0A56}" srcOrd="0" destOrd="0" presId="urn:microsoft.com/office/officeart/2005/8/layout/chevron2"/>
    <dgm:cxn modelId="{FDF94FDC-DE89-45B7-A747-B05C5ECDB136}" type="presOf" srcId="{99F579E7-3AFF-4BA9-903E-95E7F4A48341}" destId="{29B55A7C-8412-4C03-B493-AFE0DBDE0A56}" srcOrd="0" destOrd="1" presId="urn:microsoft.com/office/officeart/2005/8/layout/chevron2"/>
    <dgm:cxn modelId="{8AA9CFDC-9C59-4FE9-BEF2-79DB589CCE42}" type="presOf" srcId="{8236D731-E5D4-4FCF-AFA7-88FA050CB443}" destId="{D51AD60F-A70E-49DA-B7FA-897376803A60}" srcOrd="0" destOrd="1" presId="urn:microsoft.com/office/officeart/2005/8/layout/chevron2"/>
    <dgm:cxn modelId="{A731AEDF-1100-42B2-9917-E191097DC057}" srcId="{5F411206-2992-4444-BC9C-FB22DEA6F48C}" destId="{E69EE2D4-B41C-4F46-A998-7EA096FD66D4}" srcOrd="0" destOrd="0" parTransId="{7112721D-932E-4C27-97C0-5350A44D2DBB}" sibTransId="{8C838C32-79F2-4788-AA51-EF1AC3EEC67C}"/>
    <dgm:cxn modelId="{B9C30B3B-0149-4071-A9C3-7A1BB9F00FCC}" type="presParOf" srcId="{0CA9A546-C6D3-4126-92A5-83BB015586C8}" destId="{F31056E9-EA67-421D-8E3F-B3FF30DD9111}" srcOrd="0" destOrd="0" presId="urn:microsoft.com/office/officeart/2005/8/layout/chevron2"/>
    <dgm:cxn modelId="{670D987B-23F2-4FAF-984C-DBF8A0B0EEDC}" type="presParOf" srcId="{F31056E9-EA67-421D-8E3F-B3FF30DD9111}" destId="{FD07017C-0A43-4C39-BA4B-DB515C59C5E6}" srcOrd="0" destOrd="0" presId="urn:microsoft.com/office/officeart/2005/8/layout/chevron2"/>
    <dgm:cxn modelId="{47411707-BC09-4161-BE64-0BC5DB6C78CE}" type="presParOf" srcId="{F31056E9-EA67-421D-8E3F-B3FF30DD9111}" destId="{D51AD60F-A70E-49DA-B7FA-897376803A60}" srcOrd="1" destOrd="0" presId="urn:microsoft.com/office/officeart/2005/8/layout/chevron2"/>
    <dgm:cxn modelId="{88A39840-7F30-49B9-BF8E-5C34F637B1E4}" type="presParOf" srcId="{0CA9A546-C6D3-4126-92A5-83BB015586C8}" destId="{388D32F4-4409-4551-BB95-99F65E810DAB}" srcOrd="1" destOrd="0" presId="urn:microsoft.com/office/officeart/2005/8/layout/chevron2"/>
    <dgm:cxn modelId="{C56AB2FE-353B-45ED-A699-DACB4BD20E13}" type="presParOf" srcId="{0CA9A546-C6D3-4126-92A5-83BB015586C8}" destId="{43C07184-6558-4D51-B923-B56005555762}" srcOrd="2" destOrd="0" presId="urn:microsoft.com/office/officeart/2005/8/layout/chevron2"/>
    <dgm:cxn modelId="{DF8A120B-0CF4-4D31-8F4D-B8D9E255AA85}" type="presParOf" srcId="{43C07184-6558-4D51-B923-B56005555762}" destId="{2A85462F-AA49-4349-BD38-5029A83647DB}" srcOrd="0" destOrd="0" presId="urn:microsoft.com/office/officeart/2005/8/layout/chevron2"/>
    <dgm:cxn modelId="{52EBFF71-D290-44B9-BB82-810EEA0B0EC6}" type="presParOf" srcId="{43C07184-6558-4D51-B923-B56005555762}" destId="{29B55A7C-8412-4C03-B493-AFE0DBDE0A56}" srcOrd="1" destOrd="0" presId="urn:microsoft.com/office/officeart/2005/8/layout/chevron2"/>
    <dgm:cxn modelId="{889B6E09-6E2E-4F6D-8145-847F3BF71C16}" type="presParOf" srcId="{0CA9A546-C6D3-4126-92A5-83BB015586C8}" destId="{0FD36C65-0087-4A2D-BFB2-F5B30A60CF57}" srcOrd="3" destOrd="0" presId="urn:microsoft.com/office/officeart/2005/8/layout/chevron2"/>
    <dgm:cxn modelId="{1EB19253-16D6-4B3B-8296-8F9825872B4C}" type="presParOf" srcId="{0CA9A546-C6D3-4126-92A5-83BB015586C8}" destId="{AD355932-FE14-437C-91CA-B4100CFF0605}" srcOrd="4" destOrd="0" presId="urn:microsoft.com/office/officeart/2005/8/layout/chevron2"/>
    <dgm:cxn modelId="{CBE27412-0FA6-4AD3-B17F-EDB395C8846C}" type="presParOf" srcId="{AD355932-FE14-437C-91CA-B4100CFF0605}" destId="{1C09AC58-35E6-47F5-8764-4C06BB379FBF}" srcOrd="0" destOrd="0" presId="urn:microsoft.com/office/officeart/2005/8/layout/chevron2"/>
    <dgm:cxn modelId="{DE38C10D-8718-4A98-B521-A85C0808BD63}" type="presParOf" srcId="{AD355932-FE14-437C-91CA-B4100CFF0605}" destId="{5DD0245D-3F71-4D30-82AE-67AC52660CD6}"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CD038F-E41E-40F5-A693-9B3874E45C71}">
      <dsp:nvSpPr>
        <dsp:cNvPr id="0" name=""/>
        <dsp:cNvSpPr/>
      </dsp:nvSpPr>
      <dsp:spPr>
        <a:xfrm>
          <a:off x="0" y="3601879"/>
          <a:ext cx="10361531" cy="118221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1592" tIns="291592" rIns="291592" bIns="291592" numCol="1" spcCol="1270" anchor="ctr" anchorCtr="0">
          <a:noAutofit/>
        </a:bodyPr>
        <a:lstStyle/>
        <a:p>
          <a:pPr marL="0" lvl="0" indent="0" algn="ctr" defTabSz="1822450">
            <a:lnSpc>
              <a:spcPct val="90000"/>
            </a:lnSpc>
            <a:spcBef>
              <a:spcPct val="0"/>
            </a:spcBef>
            <a:spcAft>
              <a:spcPct val="35000"/>
            </a:spcAft>
            <a:buNone/>
          </a:pPr>
          <a:r>
            <a:rPr lang="tr-TR" sz="4100" kern="1200" dirty="0"/>
            <a:t>Controller</a:t>
          </a:r>
        </a:p>
      </dsp:txBody>
      <dsp:txXfrm>
        <a:off x="0" y="3601879"/>
        <a:ext cx="10361531" cy="1182217"/>
      </dsp:txXfrm>
    </dsp:sp>
    <dsp:sp modelId="{7D77AA2E-C523-421C-95BC-FA85F96BD6CB}">
      <dsp:nvSpPr>
        <dsp:cNvPr id="0" name=""/>
        <dsp:cNvSpPr/>
      </dsp:nvSpPr>
      <dsp:spPr>
        <a:xfrm rot="10800000">
          <a:off x="0" y="1801362"/>
          <a:ext cx="10361531" cy="1818249"/>
        </a:xfrm>
        <a:prstGeom prst="upArrowCallou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1592" tIns="291592" rIns="291592" bIns="291592" numCol="1" spcCol="1270" anchor="ctr" anchorCtr="0">
          <a:noAutofit/>
        </a:bodyPr>
        <a:lstStyle/>
        <a:p>
          <a:pPr marL="0" lvl="0" indent="0" algn="ctr" defTabSz="1822450">
            <a:lnSpc>
              <a:spcPct val="90000"/>
            </a:lnSpc>
            <a:spcBef>
              <a:spcPct val="0"/>
            </a:spcBef>
            <a:spcAft>
              <a:spcPct val="35000"/>
            </a:spcAft>
            <a:buNone/>
          </a:pPr>
          <a:r>
            <a:rPr lang="tr-TR" sz="4100" kern="1200" dirty="0" err="1"/>
            <a:t>View</a:t>
          </a:r>
          <a:endParaRPr lang="tr-TR" sz="4100" kern="1200" dirty="0"/>
        </a:p>
      </dsp:txBody>
      <dsp:txXfrm rot="10800000">
        <a:off x="0" y="1801362"/>
        <a:ext cx="10361531" cy="1181444"/>
      </dsp:txXfrm>
    </dsp:sp>
    <dsp:sp modelId="{93E27338-B428-4D98-924C-7EE7D0B816F2}">
      <dsp:nvSpPr>
        <dsp:cNvPr id="0" name=""/>
        <dsp:cNvSpPr/>
      </dsp:nvSpPr>
      <dsp:spPr>
        <a:xfrm rot="10800000">
          <a:off x="0" y="845"/>
          <a:ext cx="10361531" cy="1818249"/>
        </a:xfrm>
        <a:prstGeom prst="upArrowCallou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1592" tIns="291592" rIns="291592" bIns="291592" numCol="1" spcCol="1270" anchor="ctr" anchorCtr="0">
          <a:noAutofit/>
        </a:bodyPr>
        <a:lstStyle/>
        <a:p>
          <a:pPr marL="0" lvl="0" indent="0" algn="ctr" defTabSz="1822450">
            <a:lnSpc>
              <a:spcPct val="90000"/>
            </a:lnSpc>
            <a:spcBef>
              <a:spcPct val="0"/>
            </a:spcBef>
            <a:spcAft>
              <a:spcPct val="35000"/>
            </a:spcAft>
            <a:buNone/>
          </a:pPr>
          <a:r>
            <a:rPr lang="tr-TR" sz="4100" kern="1200" dirty="0"/>
            <a:t>Model</a:t>
          </a:r>
        </a:p>
      </dsp:txBody>
      <dsp:txXfrm rot="10800000">
        <a:off x="0" y="845"/>
        <a:ext cx="10361531" cy="11814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744FCE-BD02-4432-9419-4BFAE4F0643B}">
      <dsp:nvSpPr>
        <dsp:cNvPr id="0" name=""/>
        <dsp:cNvSpPr/>
      </dsp:nvSpPr>
      <dsp:spPr>
        <a:xfrm>
          <a:off x="0" y="63925"/>
          <a:ext cx="10624576" cy="74353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tr-TR" sz="3100" kern="1200" dirty="0" err="1"/>
            <a:t>Specific</a:t>
          </a:r>
          <a:r>
            <a:rPr lang="tr-TR" sz="3100" kern="1200" dirty="0"/>
            <a:t> </a:t>
          </a:r>
          <a:r>
            <a:rPr lang="tr-TR" sz="3100" kern="1200" dirty="0" err="1"/>
            <a:t>jobs</a:t>
          </a:r>
          <a:endParaRPr lang="tr-TR" sz="3100" kern="1200" dirty="0"/>
        </a:p>
      </dsp:txBody>
      <dsp:txXfrm>
        <a:off x="36296" y="100221"/>
        <a:ext cx="10551984" cy="670943"/>
      </dsp:txXfrm>
    </dsp:sp>
    <dsp:sp modelId="{24C6F1F8-6A8A-4D06-8278-A28B91A0847D}">
      <dsp:nvSpPr>
        <dsp:cNvPr id="0" name=""/>
        <dsp:cNvSpPr/>
      </dsp:nvSpPr>
      <dsp:spPr>
        <a:xfrm>
          <a:off x="0" y="896740"/>
          <a:ext cx="10624576" cy="743535"/>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tr-TR" sz="3100" kern="1200" dirty="0" err="1"/>
            <a:t>Industry</a:t>
          </a:r>
          <a:r>
            <a:rPr lang="tr-TR" sz="3100" kern="1200" dirty="0"/>
            <a:t>-standart </a:t>
          </a:r>
          <a:r>
            <a:rPr lang="tr-TR" sz="3100" kern="1200" dirty="0" err="1"/>
            <a:t>logic</a:t>
          </a:r>
          <a:endParaRPr lang="tr-TR" sz="3100" kern="1200" dirty="0"/>
        </a:p>
      </dsp:txBody>
      <dsp:txXfrm>
        <a:off x="36296" y="933036"/>
        <a:ext cx="10551984" cy="670943"/>
      </dsp:txXfrm>
    </dsp:sp>
    <dsp:sp modelId="{4AB37403-43CC-4108-8CF1-62FDB58E3080}">
      <dsp:nvSpPr>
        <dsp:cNvPr id="0" name=""/>
        <dsp:cNvSpPr/>
      </dsp:nvSpPr>
      <dsp:spPr>
        <a:xfrm>
          <a:off x="0" y="1729555"/>
          <a:ext cx="10624576" cy="743535"/>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tr-TR" sz="3100" kern="1200" dirty="0" err="1"/>
            <a:t>Scalability</a:t>
          </a:r>
          <a:r>
            <a:rPr lang="tr-TR" sz="3100" kern="1200" dirty="0"/>
            <a:t> </a:t>
          </a:r>
          <a:r>
            <a:rPr lang="tr-TR" sz="3100" kern="1200" dirty="0" err="1"/>
            <a:t>and</a:t>
          </a:r>
          <a:r>
            <a:rPr lang="tr-TR" sz="3100" kern="1200" dirty="0"/>
            <a:t> </a:t>
          </a:r>
          <a:r>
            <a:rPr lang="tr-TR" sz="3100" kern="1200" dirty="0" err="1"/>
            <a:t>extensiblity</a:t>
          </a:r>
          <a:endParaRPr lang="tr-TR" sz="3100" kern="1200" dirty="0"/>
        </a:p>
      </dsp:txBody>
      <dsp:txXfrm>
        <a:off x="36296" y="1765851"/>
        <a:ext cx="10551984" cy="670943"/>
      </dsp:txXfrm>
    </dsp:sp>
    <dsp:sp modelId="{BF428287-8B49-4CA0-BFA3-A201B9CE01BB}">
      <dsp:nvSpPr>
        <dsp:cNvPr id="0" name=""/>
        <dsp:cNvSpPr/>
      </dsp:nvSpPr>
      <dsp:spPr>
        <a:xfrm>
          <a:off x="0" y="2562371"/>
          <a:ext cx="10624576" cy="743535"/>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tr-TR" sz="3100" kern="1200" dirty="0" err="1"/>
            <a:t>Seperation</a:t>
          </a:r>
          <a:r>
            <a:rPr lang="tr-TR" sz="3100" kern="1200" dirty="0"/>
            <a:t> of </a:t>
          </a:r>
          <a:r>
            <a:rPr lang="tr-TR" sz="3100" kern="1200" dirty="0" err="1"/>
            <a:t>concern</a:t>
          </a:r>
          <a:endParaRPr lang="tr-TR" sz="3100" kern="1200" dirty="0"/>
        </a:p>
      </dsp:txBody>
      <dsp:txXfrm>
        <a:off x="36296" y="2598667"/>
        <a:ext cx="10551984" cy="670943"/>
      </dsp:txXfrm>
    </dsp:sp>
    <dsp:sp modelId="{6B203575-4446-414B-AEC1-5F5913F26BC0}">
      <dsp:nvSpPr>
        <dsp:cNvPr id="0" name=""/>
        <dsp:cNvSpPr/>
      </dsp:nvSpPr>
      <dsp:spPr>
        <a:xfrm>
          <a:off x="0" y="3395186"/>
          <a:ext cx="10624576" cy="743535"/>
        </a:xfrm>
        <a:prstGeom prst="round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tr-TR" sz="3100" kern="1200" dirty="0"/>
            <a:t>Desktop </a:t>
          </a:r>
          <a:r>
            <a:rPr lang="tr-TR" sz="3100" kern="1200" dirty="0" err="1"/>
            <a:t>Uıs</a:t>
          </a:r>
          <a:endParaRPr lang="tr-TR" sz="3100" kern="1200" dirty="0"/>
        </a:p>
      </dsp:txBody>
      <dsp:txXfrm>
        <a:off x="36296" y="3431482"/>
        <a:ext cx="10551984" cy="670943"/>
      </dsp:txXfrm>
    </dsp:sp>
    <dsp:sp modelId="{1C82309E-9EA7-4340-9B1A-C2443FDEB819}">
      <dsp:nvSpPr>
        <dsp:cNvPr id="0" name=""/>
        <dsp:cNvSpPr/>
      </dsp:nvSpPr>
      <dsp:spPr>
        <a:xfrm>
          <a:off x="0" y="4228001"/>
          <a:ext cx="10624576" cy="74353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tr-TR" sz="3100" kern="1200" dirty="0" err="1"/>
            <a:t>Insreasing</a:t>
          </a:r>
          <a:r>
            <a:rPr lang="tr-TR" sz="3100" kern="1200" dirty="0"/>
            <a:t> of </a:t>
          </a:r>
          <a:r>
            <a:rPr lang="tr-TR" sz="3100" kern="1200" dirty="0" err="1"/>
            <a:t>popularity</a:t>
          </a:r>
          <a:endParaRPr lang="tr-TR" sz="3100" kern="1200" dirty="0"/>
        </a:p>
      </dsp:txBody>
      <dsp:txXfrm>
        <a:off x="36296" y="4264297"/>
        <a:ext cx="10551984" cy="6709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744FCE-BD02-4432-9419-4BFAE4F0643B}">
      <dsp:nvSpPr>
        <dsp:cNvPr id="0" name=""/>
        <dsp:cNvSpPr/>
      </dsp:nvSpPr>
      <dsp:spPr>
        <a:xfrm>
          <a:off x="0" y="2013872"/>
          <a:ext cx="11000357" cy="129285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5740" tIns="205740" rIns="205740" bIns="205740" numCol="1" spcCol="1270" anchor="ctr" anchorCtr="0">
          <a:noAutofit/>
        </a:bodyPr>
        <a:lstStyle/>
        <a:p>
          <a:pPr marL="0" lvl="0" indent="0" algn="l" defTabSz="2400300">
            <a:lnSpc>
              <a:spcPct val="90000"/>
            </a:lnSpc>
            <a:spcBef>
              <a:spcPct val="0"/>
            </a:spcBef>
            <a:spcAft>
              <a:spcPct val="35000"/>
            </a:spcAft>
            <a:buNone/>
          </a:pPr>
          <a:r>
            <a:rPr lang="tr-TR" sz="5400" kern="1200" dirty="0"/>
            <a:t>Data </a:t>
          </a:r>
          <a:r>
            <a:rPr lang="tr-TR" sz="5400" kern="1200" dirty="0" err="1"/>
            <a:t>transfered</a:t>
          </a:r>
          <a:r>
            <a:rPr lang="tr-TR" sz="5400" kern="1200" dirty="0"/>
            <a:t> </a:t>
          </a:r>
          <a:r>
            <a:rPr lang="tr-TR" sz="5400" kern="1200" dirty="0" err="1"/>
            <a:t>over</a:t>
          </a:r>
          <a:r>
            <a:rPr lang="tr-TR" sz="5400" kern="1200" dirty="0"/>
            <a:t> </a:t>
          </a:r>
          <a:r>
            <a:rPr lang="tr-TR" sz="5400" kern="1200" dirty="0" err="1"/>
            <a:t>layers</a:t>
          </a:r>
          <a:endParaRPr lang="tr-TR" sz="5400" kern="1200" dirty="0"/>
        </a:p>
      </dsp:txBody>
      <dsp:txXfrm>
        <a:off x="63112" y="2076984"/>
        <a:ext cx="10874133" cy="116662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744FCE-BD02-4432-9419-4BFAE4F0643B}">
      <dsp:nvSpPr>
        <dsp:cNvPr id="0" name=""/>
        <dsp:cNvSpPr/>
      </dsp:nvSpPr>
      <dsp:spPr>
        <a:xfrm>
          <a:off x="0" y="1880784"/>
          <a:ext cx="11000357" cy="15590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tr-TR" sz="6500" kern="1200" dirty="0"/>
            <a:t>UI </a:t>
          </a:r>
          <a:r>
            <a:rPr lang="tr-TR" sz="6500" kern="1200" dirty="0" err="1"/>
            <a:t>logic</a:t>
          </a:r>
          <a:r>
            <a:rPr lang="tr-TR" sz="6500" kern="1200" dirty="0"/>
            <a:t> of </a:t>
          </a:r>
          <a:r>
            <a:rPr lang="tr-TR" sz="6500" kern="1200" dirty="0" err="1"/>
            <a:t>the</a:t>
          </a:r>
          <a:r>
            <a:rPr lang="tr-TR" sz="6500" kern="1200" dirty="0"/>
            <a:t> </a:t>
          </a:r>
          <a:r>
            <a:rPr lang="tr-TR" sz="6500" kern="1200" dirty="0" err="1"/>
            <a:t>application</a:t>
          </a:r>
          <a:endParaRPr lang="tr-TR" sz="6500" kern="1200" dirty="0"/>
        </a:p>
      </dsp:txBody>
      <dsp:txXfrm>
        <a:off x="76105" y="1956889"/>
        <a:ext cx="10848147" cy="140681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744FCE-BD02-4432-9419-4BFAE4F0643B}">
      <dsp:nvSpPr>
        <dsp:cNvPr id="0" name=""/>
        <dsp:cNvSpPr/>
      </dsp:nvSpPr>
      <dsp:spPr>
        <a:xfrm>
          <a:off x="0" y="1880784"/>
          <a:ext cx="11000357" cy="15590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tr-TR" sz="6500" kern="1200" dirty="0"/>
            <a:t>Run </a:t>
          </a:r>
          <a:r>
            <a:rPr lang="tr-TR" sz="6500" kern="1200" dirty="0" err="1"/>
            <a:t>business</a:t>
          </a:r>
          <a:r>
            <a:rPr lang="tr-TR" sz="6500" kern="1200" dirty="0"/>
            <a:t> </a:t>
          </a:r>
          <a:r>
            <a:rPr lang="tr-TR" sz="6500" kern="1200" dirty="0" err="1"/>
            <a:t>logic</a:t>
          </a:r>
          <a:endParaRPr lang="tr-TR" sz="6500" kern="1200" dirty="0"/>
        </a:p>
      </dsp:txBody>
      <dsp:txXfrm>
        <a:off x="76105" y="1956889"/>
        <a:ext cx="10848147" cy="140681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4FF90B-F8F5-44B0-AB29-6F1AF3804ED4}">
      <dsp:nvSpPr>
        <dsp:cNvPr id="0" name=""/>
        <dsp:cNvSpPr/>
      </dsp:nvSpPr>
      <dsp:spPr>
        <a:xfrm>
          <a:off x="0" y="4047977"/>
          <a:ext cx="10424161" cy="885598"/>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0472" tIns="220472" rIns="220472" bIns="220472" numCol="1" spcCol="1270" anchor="ctr" anchorCtr="0">
          <a:noAutofit/>
        </a:bodyPr>
        <a:lstStyle/>
        <a:p>
          <a:pPr marL="0" lvl="0" indent="0" algn="ctr" defTabSz="1377950">
            <a:lnSpc>
              <a:spcPct val="90000"/>
            </a:lnSpc>
            <a:spcBef>
              <a:spcPct val="0"/>
            </a:spcBef>
            <a:spcAft>
              <a:spcPct val="35000"/>
            </a:spcAft>
            <a:buNone/>
          </a:pPr>
          <a:r>
            <a:rPr lang="tr-TR" sz="3100" kern="1200" dirty="0"/>
            <a:t>Model data is </a:t>
          </a:r>
          <a:r>
            <a:rPr lang="tr-TR" sz="3100" kern="1200" dirty="0" err="1"/>
            <a:t>passed</a:t>
          </a:r>
          <a:r>
            <a:rPr lang="tr-TR" sz="3100" kern="1200" dirty="0"/>
            <a:t> </a:t>
          </a:r>
          <a:r>
            <a:rPr lang="tr-TR" sz="3100" kern="1200" dirty="0" err="1"/>
            <a:t>to</a:t>
          </a:r>
          <a:r>
            <a:rPr lang="tr-TR" sz="3100" kern="1200" dirty="0"/>
            <a:t> </a:t>
          </a:r>
          <a:r>
            <a:rPr lang="tr-TR" sz="3100" kern="1200" dirty="0" err="1"/>
            <a:t>view</a:t>
          </a:r>
          <a:r>
            <a:rPr lang="tr-TR" sz="3100" kern="1200" dirty="0"/>
            <a:t> </a:t>
          </a:r>
          <a:r>
            <a:rPr lang="tr-TR" sz="3100" kern="1200" dirty="0" err="1"/>
            <a:t>to</a:t>
          </a:r>
          <a:r>
            <a:rPr lang="tr-TR" sz="3100" kern="1200" dirty="0"/>
            <a:t> be </a:t>
          </a:r>
          <a:r>
            <a:rPr lang="tr-TR" sz="3100" kern="1200" dirty="0" err="1"/>
            <a:t>rendered</a:t>
          </a:r>
          <a:endParaRPr lang="tr-TR" sz="3100" kern="1200" dirty="0"/>
        </a:p>
      </dsp:txBody>
      <dsp:txXfrm>
        <a:off x="0" y="4047977"/>
        <a:ext cx="10424161" cy="885598"/>
      </dsp:txXfrm>
    </dsp:sp>
    <dsp:sp modelId="{63E31F98-B874-45AD-AF7E-D837941F02E5}">
      <dsp:nvSpPr>
        <dsp:cNvPr id="0" name=""/>
        <dsp:cNvSpPr/>
      </dsp:nvSpPr>
      <dsp:spPr>
        <a:xfrm rot="10800000">
          <a:off x="0" y="2699211"/>
          <a:ext cx="10424161" cy="1362050"/>
        </a:xfrm>
        <a:prstGeom prst="upArrowCallou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0472" tIns="220472" rIns="220472" bIns="220472" numCol="1" spcCol="1270" anchor="ctr" anchorCtr="0">
          <a:noAutofit/>
        </a:bodyPr>
        <a:lstStyle/>
        <a:p>
          <a:pPr marL="0" lvl="0" indent="0" algn="ctr" defTabSz="1377950">
            <a:lnSpc>
              <a:spcPct val="90000"/>
            </a:lnSpc>
            <a:spcBef>
              <a:spcPct val="0"/>
            </a:spcBef>
            <a:spcAft>
              <a:spcPct val="35000"/>
            </a:spcAft>
            <a:buNone/>
          </a:pPr>
          <a:r>
            <a:rPr lang="tr-TR" sz="3100" kern="1200" dirty="0" err="1"/>
            <a:t>Appropriate</a:t>
          </a:r>
          <a:r>
            <a:rPr lang="tr-TR" sz="3100" kern="1200" dirty="0"/>
            <a:t> </a:t>
          </a:r>
          <a:r>
            <a:rPr lang="tr-TR" sz="3100" kern="1200" dirty="0" err="1"/>
            <a:t>controller</a:t>
          </a:r>
          <a:r>
            <a:rPr lang="tr-TR" sz="3100" kern="1200" dirty="0"/>
            <a:t> </a:t>
          </a:r>
          <a:r>
            <a:rPr lang="tr-TR" sz="3100" kern="1200" dirty="0" err="1"/>
            <a:t>gets</a:t>
          </a:r>
          <a:r>
            <a:rPr lang="tr-TR" sz="3100" kern="1200" dirty="0"/>
            <a:t> </a:t>
          </a:r>
          <a:r>
            <a:rPr lang="tr-TR" sz="3100" kern="1200" dirty="0" err="1"/>
            <a:t>the</a:t>
          </a:r>
          <a:r>
            <a:rPr lang="tr-TR" sz="3100" kern="1200" dirty="0"/>
            <a:t> </a:t>
          </a:r>
          <a:r>
            <a:rPr lang="tr-TR" sz="3100" kern="1200" dirty="0" err="1"/>
            <a:t>request</a:t>
          </a:r>
          <a:endParaRPr lang="tr-TR" sz="3100" kern="1200" dirty="0"/>
        </a:p>
      </dsp:txBody>
      <dsp:txXfrm rot="10800000">
        <a:off x="0" y="2699211"/>
        <a:ext cx="10424161" cy="885019"/>
      </dsp:txXfrm>
    </dsp:sp>
    <dsp:sp modelId="{53361153-9BE4-4DD6-AFE1-4E2F819AB574}">
      <dsp:nvSpPr>
        <dsp:cNvPr id="0" name=""/>
        <dsp:cNvSpPr/>
      </dsp:nvSpPr>
      <dsp:spPr>
        <a:xfrm rot="10800000">
          <a:off x="0" y="1350444"/>
          <a:ext cx="10424161" cy="1362050"/>
        </a:xfrm>
        <a:prstGeom prst="upArrowCallou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0472" tIns="220472" rIns="220472" bIns="220472" numCol="1" spcCol="1270" anchor="ctr" anchorCtr="0">
          <a:noAutofit/>
        </a:bodyPr>
        <a:lstStyle/>
        <a:p>
          <a:pPr marL="0" lvl="0" indent="0" algn="ctr" defTabSz="1377950">
            <a:lnSpc>
              <a:spcPct val="90000"/>
            </a:lnSpc>
            <a:spcBef>
              <a:spcPct val="0"/>
            </a:spcBef>
            <a:spcAft>
              <a:spcPct val="35000"/>
            </a:spcAft>
            <a:buNone/>
          </a:pPr>
          <a:r>
            <a:rPr lang="tr-TR" sz="3100" kern="1200" dirty="0"/>
            <a:t>Front </a:t>
          </a:r>
          <a:r>
            <a:rPr lang="tr-TR" sz="3100" kern="1200" dirty="0" err="1"/>
            <a:t>controller</a:t>
          </a:r>
          <a:r>
            <a:rPr lang="tr-TR" sz="3100" kern="1200" dirty="0"/>
            <a:t> </a:t>
          </a:r>
          <a:r>
            <a:rPr lang="tr-TR" sz="3100" kern="1200" dirty="0" err="1"/>
            <a:t>receives</a:t>
          </a:r>
          <a:r>
            <a:rPr lang="tr-TR" sz="3100" kern="1200" dirty="0"/>
            <a:t> </a:t>
          </a:r>
          <a:r>
            <a:rPr lang="tr-TR" sz="3100" kern="1200" dirty="0" err="1"/>
            <a:t>request</a:t>
          </a:r>
          <a:r>
            <a:rPr lang="tr-TR" sz="3100" kern="1200" dirty="0"/>
            <a:t> </a:t>
          </a:r>
          <a:r>
            <a:rPr lang="tr-TR" sz="3100" kern="1200" dirty="0" err="1"/>
            <a:t>and</a:t>
          </a:r>
          <a:r>
            <a:rPr lang="tr-TR" sz="3100" kern="1200" dirty="0"/>
            <a:t> </a:t>
          </a:r>
          <a:r>
            <a:rPr lang="tr-TR" sz="3100" kern="1200" dirty="0" err="1"/>
            <a:t>route</a:t>
          </a:r>
          <a:r>
            <a:rPr lang="tr-TR" sz="3100" kern="1200" dirty="0"/>
            <a:t> it</a:t>
          </a:r>
        </a:p>
      </dsp:txBody>
      <dsp:txXfrm rot="10800000">
        <a:off x="0" y="1350444"/>
        <a:ext cx="10424161" cy="885019"/>
      </dsp:txXfrm>
    </dsp:sp>
    <dsp:sp modelId="{711E0A0E-1578-4744-8F7D-304DD06E5F5B}">
      <dsp:nvSpPr>
        <dsp:cNvPr id="0" name=""/>
        <dsp:cNvSpPr/>
      </dsp:nvSpPr>
      <dsp:spPr>
        <a:xfrm rot="10800000">
          <a:off x="0" y="1677"/>
          <a:ext cx="10424161" cy="1362050"/>
        </a:xfrm>
        <a:prstGeom prst="upArrowCallou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0472" tIns="220472" rIns="220472" bIns="220472" numCol="1" spcCol="1270" anchor="ctr" anchorCtr="0">
          <a:noAutofit/>
        </a:bodyPr>
        <a:lstStyle/>
        <a:p>
          <a:pPr marL="0" lvl="0" indent="0" algn="ctr" defTabSz="1377950">
            <a:lnSpc>
              <a:spcPct val="90000"/>
            </a:lnSpc>
            <a:spcBef>
              <a:spcPct val="0"/>
            </a:spcBef>
            <a:spcAft>
              <a:spcPct val="35000"/>
            </a:spcAft>
            <a:buNone/>
          </a:pPr>
          <a:r>
            <a:rPr lang="tr-TR" sz="3100" kern="1200" dirty="0" err="1"/>
            <a:t>Send</a:t>
          </a:r>
          <a:r>
            <a:rPr lang="tr-TR" sz="3100" kern="1200" dirty="0"/>
            <a:t> </a:t>
          </a:r>
          <a:r>
            <a:rPr lang="tr-TR" sz="3100" kern="1200" dirty="0" err="1"/>
            <a:t>request</a:t>
          </a:r>
          <a:endParaRPr lang="tr-TR" sz="3100" kern="1200" dirty="0"/>
        </a:p>
      </dsp:txBody>
      <dsp:txXfrm rot="10800000">
        <a:off x="0" y="1677"/>
        <a:ext cx="10424161" cy="88501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869D74-BCE2-4DAB-9C68-9181E15E2EEE}">
      <dsp:nvSpPr>
        <dsp:cNvPr id="0" name=""/>
        <dsp:cNvSpPr/>
      </dsp:nvSpPr>
      <dsp:spPr>
        <a:xfrm>
          <a:off x="0" y="4382728"/>
          <a:ext cx="10599524" cy="575230"/>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tr-TR" sz="2000" kern="1200" dirty="0"/>
            <a:t>Model data is </a:t>
          </a:r>
          <a:r>
            <a:rPr lang="tr-TR" sz="2000" kern="1200" dirty="0" err="1"/>
            <a:t>returned</a:t>
          </a:r>
          <a:r>
            <a:rPr lang="tr-TR" sz="2000" kern="1200" dirty="0"/>
            <a:t> </a:t>
          </a:r>
          <a:r>
            <a:rPr lang="tr-TR" sz="2000" kern="1200" dirty="0" err="1"/>
            <a:t>to</a:t>
          </a:r>
          <a:r>
            <a:rPr lang="tr-TR" sz="2000" kern="1200" dirty="0"/>
            <a:t> </a:t>
          </a:r>
          <a:r>
            <a:rPr lang="tr-TR" sz="2000" kern="1200" dirty="0" err="1"/>
            <a:t>the</a:t>
          </a:r>
          <a:r>
            <a:rPr lang="tr-TR" sz="2000" kern="1200" dirty="0"/>
            <a:t> </a:t>
          </a:r>
          <a:r>
            <a:rPr lang="tr-TR" sz="2000" kern="1200" dirty="0" err="1"/>
            <a:t>view</a:t>
          </a:r>
          <a:r>
            <a:rPr lang="tr-TR" sz="2000" kern="1200" dirty="0"/>
            <a:t> </a:t>
          </a:r>
          <a:r>
            <a:rPr lang="tr-TR" sz="2000" kern="1200" dirty="0" err="1"/>
            <a:t>to</a:t>
          </a:r>
          <a:r>
            <a:rPr lang="tr-TR" sz="2000" kern="1200" dirty="0"/>
            <a:t> be </a:t>
          </a:r>
          <a:r>
            <a:rPr lang="tr-TR" sz="2000" kern="1200" dirty="0" err="1"/>
            <a:t>rendered</a:t>
          </a:r>
          <a:endParaRPr lang="tr-TR" sz="2000" kern="1200" dirty="0"/>
        </a:p>
      </dsp:txBody>
      <dsp:txXfrm>
        <a:off x="0" y="4382728"/>
        <a:ext cx="10599524" cy="575230"/>
      </dsp:txXfrm>
    </dsp:sp>
    <dsp:sp modelId="{FE45D0BB-7738-4438-BA9E-6CBFC7CFD110}">
      <dsp:nvSpPr>
        <dsp:cNvPr id="0" name=""/>
        <dsp:cNvSpPr/>
      </dsp:nvSpPr>
      <dsp:spPr>
        <a:xfrm rot="10800000">
          <a:off x="0" y="3506652"/>
          <a:ext cx="10599524" cy="884704"/>
        </a:xfrm>
        <a:prstGeom prst="upArrowCallou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tr-TR" sz="2000" kern="1200" dirty="0"/>
            <a:t>Business </a:t>
          </a:r>
          <a:r>
            <a:rPr lang="tr-TR" sz="2000" kern="1200" dirty="0" err="1"/>
            <a:t>logic</a:t>
          </a:r>
          <a:r>
            <a:rPr lang="tr-TR" sz="2000" kern="1200" dirty="0"/>
            <a:t> is </a:t>
          </a:r>
          <a:r>
            <a:rPr lang="tr-TR" sz="2000" kern="1200" dirty="0" err="1"/>
            <a:t>run</a:t>
          </a:r>
          <a:endParaRPr lang="tr-TR" sz="2000" kern="1200" dirty="0"/>
        </a:p>
      </dsp:txBody>
      <dsp:txXfrm rot="10800000">
        <a:off x="0" y="3506652"/>
        <a:ext cx="10599524" cy="574854"/>
      </dsp:txXfrm>
    </dsp:sp>
    <dsp:sp modelId="{6DD1D2ED-977B-46E3-9279-ECA4938214F0}">
      <dsp:nvSpPr>
        <dsp:cNvPr id="0" name=""/>
        <dsp:cNvSpPr/>
      </dsp:nvSpPr>
      <dsp:spPr>
        <a:xfrm rot="10800000">
          <a:off x="0" y="2630575"/>
          <a:ext cx="10599524" cy="884704"/>
        </a:xfrm>
        <a:prstGeom prst="upArrowCallou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tr-TR" sz="2000" kern="1200" dirty="0" err="1"/>
            <a:t>Request</a:t>
          </a:r>
          <a:r>
            <a:rPr lang="tr-TR" sz="2000" kern="1200" dirty="0"/>
            <a:t> </a:t>
          </a:r>
          <a:r>
            <a:rPr lang="tr-TR" sz="2000" kern="1200" dirty="0" err="1"/>
            <a:t>redirected</a:t>
          </a:r>
          <a:r>
            <a:rPr lang="tr-TR" sz="2000" kern="1200" dirty="0"/>
            <a:t> </a:t>
          </a:r>
          <a:r>
            <a:rPr lang="tr-TR" sz="2000" kern="1200" dirty="0" err="1"/>
            <a:t>to</a:t>
          </a:r>
          <a:r>
            <a:rPr lang="tr-TR" sz="2000" kern="1200" dirty="0"/>
            <a:t> </a:t>
          </a:r>
          <a:r>
            <a:rPr lang="tr-TR" sz="2000" kern="1200" dirty="0" err="1"/>
            <a:t>the</a:t>
          </a:r>
          <a:r>
            <a:rPr lang="tr-TR" sz="2000" kern="1200" dirty="0"/>
            <a:t> </a:t>
          </a:r>
          <a:r>
            <a:rPr lang="tr-TR" sz="2000" kern="1200" dirty="0" err="1"/>
            <a:t>proper</a:t>
          </a:r>
          <a:r>
            <a:rPr lang="tr-TR" sz="2000" kern="1200" dirty="0"/>
            <a:t> </a:t>
          </a:r>
          <a:r>
            <a:rPr lang="tr-TR" sz="2000" kern="1200" dirty="0" err="1"/>
            <a:t>controller</a:t>
          </a:r>
          <a:r>
            <a:rPr lang="tr-TR" sz="2000" kern="1200" dirty="0"/>
            <a:t> </a:t>
          </a:r>
        </a:p>
      </dsp:txBody>
      <dsp:txXfrm rot="10800000">
        <a:off x="0" y="2630575"/>
        <a:ext cx="10599524" cy="574854"/>
      </dsp:txXfrm>
    </dsp:sp>
    <dsp:sp modelId="{B7A32C06-FA74-4531-B0A6-101A24350D06}">
      <dsp:nvSpPr>
        <dsp:cNvPr id="0" name=""/>
        <dsp:cNvSpPr/>
      </dsp:nvSpPr>
      <dsp:spPr>
        <a:xfrm rot="10800000">
          <a:off x="0" y="1754499"/>
          <a:ext cx="10599524" cy="884704"/>
        </a:xfrm>
        <a:prstGeom prst="upArrowCallou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tr-TR" sz="2000" kern="1200" dirty="0"/>
            <a:t>Front </a:t>
          </a:r>
          <a:r>
            <a:rPr lang="tr-TR" sz="2000" kern="1200" dirty="0" err="1"/>
            <a:t>controllers</a:t>
          </a:r>
          <a:r>
            <a:rPr lang="tr-TR" sz="2000" kern="1200" dirty="0"/>
            <a:t> </a:t>
          </a:r>
          <a:r>
            <a:rPr lang="tr-TR" sz="2000" kern="1200" dirty="0" err="1"/>
            <a:t>behave</a:t>
          </a:r>
          <a:r>
            <a:rPr lang="tr-TR" sz="2000" kern="1200" dirty="0"/>
            <a:t> as </a:t>
          </a:r>
          <a:r>
            <a:rPr lang="tr-TR" sz="2000" kern="1200" dirty="0" err="1"/>
            <a:t>entry</a:t>
          </a:r>
          <a:r>
            <a:rPr lang="tr-TR" sz="2000" kern="1200" dirty="0"/>
            <a:t> </a:t>
          </a:r>
          <a:r>
            <a:rPr lang="tr-TR" sz="2000" kern="1200" dirty="0" err="1"/>
            <a:t>point</a:t>
          </a:r>
          <a:endParaRPr lang="tr-TR" sz="2000" kern="1200" dirty="0"/>
        </a:p>
      </dsp:txBody>
      <dsp:txXfrm rot="10800000">
        <a:off x="0" y="1754499"/>
        <a:ext cx="10599524" cy="574854"/>
      </dsp:txXfrm>
    </dsp:sp>
    <dsp:sp modelId="{0205266D-358D-4710-AF27-6BF1FB2A6894}">
      <dsp:nvSpPr>
        <dsp:cNvPr id="0" name=""/>
        <dsp:cNvSpPr/>
      </dsp:nvSpPr>
      <dsp:spPr>
        <a:xfrm rot="10800000">
          <a:off x="0" y="878422"/>
          <a:ext cx="10599524" cy="884704"/>
        </a:xfrm>
        <a:prstGeom prst="upArrowCallou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tr-TR" sz="2000" kern="1200" dirty="0" err="1"/>
            <a:t>Servlets</a:t>
          </a:r>
          <a:r>
            <a:rPr lang="tr-TR" sz="2000" kern="1200" dirty="0"/>
            <a:t> </a:t>
          </a:r>
          <a:r>
            <a:rPr lang="tr-TR" sz="2000" kern="1200" dirty="0" err="1"/>
            <a:t>are</a:t>
          </a:r>
          <a:r>
            <a:rPr lang="tr-TR" sz="2000" kern="1200" dirty="0"/>
            <a:t> in Java </a:t>
          </a:r>
          <a:r>
            <a:rPr lang="tr-TR" sz="2000" kern="1200" dirty="0" err="1"/>
            <a:t>applications</a:t>
          </a:r>
          <a:endParaRPr lang="tr-TR" sz="2000" kern="1200" dirty="0"/>
        </a:p>
      </dsp:txBody>
      <dsp:txXfrm rot="10800000">
        <a:off x="0" y="878422"/>
        <a:ext cx="10599524" cy="574854"/>
      </dsp:txXfrm>
    </dsp:sp>
    <dsp:sp modelId="{9821E86F-6599-4D45-A7ED-D9646C974C4A}">
      <dsp:nvSpPr>
        <dsp:cNvPr id="0" name=""/>
        <dsp:cNvSpPr/>
      </dsp:nvSpPr>
      <dsp:spPr>
        <a:xfrm rot="10800000">
          <a:off x="0" y="2346"/>
          <a:ext cx="10599524" cy="884704"/>
        </a:xfrm>
        <a:prstGeom prst="upArrowCallou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tr-TR" sz="2000" kern="1200" dirty="0"/>
            <a:t>Front </a:t>
          </a:r>
          <a:r>
            <a:rPr lang="tr-TR" sz="2000" kern="1200" dirty="0" err="1"/>
            <a:t>controller</a:t>
          </a:r>
          <a:r>
            <a:rPr lang="tr-TR" sz="2000" kern="1200" dirty="0"/>
            <a:t> </a:t>
          </a:r>
          <a:r>
            <a:rPr lang="tr-TR" sz="2000" kern="1200"/>
            <a:t>is important!</a:t>
          </a:r>
          <a:endParaRPr lang="tr-TR" sz="2000" kern="1200" dirty="0"/>
        </a:p>
      </dsp:txBody>
      <dsp:txXfrm rot="10800000">
        <a:off x="0" y="2346"/>
        <a:ext cx="10599524" cy="57485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07017C-0A43-4C39-BA4B-DB515C59C5E6}">
      <dsp:nvSpPr>
        <dsp:cNvPr id="0" name=""/>
        <dsp:cNvSpPr/>
      </dsp:nvSpPr>
      <dsp:spPr>
        <a:xfrm rot="5400000">
          <a:off x="-274072" y="274382"/>
          <a:ext cx="1827148" cy="1279003"/>
        </a:xfrm>
        <a:prstGeom prst="chevron">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tr-TR" sz="2000" kern="1200" dirty="0"/>
            <a:t>UI</a:t>
          </a:r>
        </a:p>
      </dsp:txBody>
      <dsp:txXfrm rot="-5400000">
        <a:off x="1" y="639812"/>
        <a:ext cx="1279003" cy="548145"/>
      </dsp:txXfrm>
    </dsp:sp>
    <dsp:sp modelId="{D51AD60F-A70E-49DA-B7FA-897376803A60}">
      <dsp:nvSpPr>
        <dsp:cNvPr id="0" name=""/>
        <dsp:cNvSpPr/>
      </dsp:nvSpPr>
      <dsp:spPr>
        <a:xfrm rot="5400000">
          <a:off x="5345441" y="-4066126"/>
          <a:ext cx="1187646" cy="9320521"/>
        </a:xfrm>
        <a:prstGeom prst="round2Same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808" tIns="21590" rIns="21590" bIns="21590" numCol="1" spcCol="1270" anchor="ctr" anchorCtr="0">
          <a:noAutofit/>
        </a:bodyPr>
        <a:lstStyle/>
        <a:p>
          <a:pPr marL="285750" lvl="1" indent="-285750" algn="l" defTabSz="1511300">
            <a:lnSpc>
              <a:spcPct val="90000"/>
            </a:lnSpc>
            <a:spcBef>
              <a:spcPct val="0"/>
            </a:spcBef>
            <a:spcAft>
              <a:spcPct val="15000"/>
            </a:spcAft>
            <a:buChar char="•"/>
          </a:pPr>
          <a:r>
            <a:rPr lang="tr-TR" sz="3400" kern="1200" dirty="0" err="1"/>
            <a:t>Creates</a:t>
          </a:r>
          <a:r>
            <a:rPr lang="tr-TR" sz="3400" kern="1200" dirty="0"/>
            <a:t> UI</a:t>
          </a:r>
        </a:p>
        <a:p>
          <a:pPr marL="285750" lvl="1" indent="-285750" algn="l" defTabSz="1511300">
            <a:lnSpc>
              <a:spcPct val="90000"/>
            </a:lnSpc>
            <a:spcBef>
              <a:spcPct val="0"/>
            </a:spcBef>
            <a:spcAft>
              <a:spcPct val="15000"/>
            </a:spcAft>
            <a:buChar char="•"/>
          </a:pPr>
          <a:r>
            <a:rPr lang="tr-TR" sz="3400" kern="1200" dirty="0" err="1"/>
            <a:t>Accepts</a:t>
          </a:r>
          <a:r>
            <a:rPr lang="tr-TR" sz="3400" kern="1200" dirty="0"/>
            <a:t> </a:t>
          </a:r>
          <a:r>
            <a:rPr lang="tr-TR" sz="3400" kern="1200" dirty="0" err="1"/>
            <a:t>requests</a:t>
          </a:r>
          <a:endParaRPr lang="tr-TR" sz="3400" kern="1200" dirty="0"/>
        </a:p>
      </dsp:txBody>
      <dsp:txXfrm rot="-5400000">
        <a:off x="1279004" y="58287"/>
        <a:ext cx="9262545" cy="1071694"/>
      </dsp:txXfrm>
    </dsp:sp>
    <dsp:sp modelId="{2A85462F-AA49-4349-BD38-5029A83647DB}">
      <dsp:nvSpPr>
        <dsp:cNvPr id="0" name=""/>
        <dsp:cNvSpPr/>
      </dsp:nvSpPr>
      <dsp:spPr>
        <a:xfrm rot="5400000">
          <a:off x="-274072" y="1909544"/>
          <a:ext cx="1827148" cy="1279003"/>
        </a:xfrm>
        <a:prstGeom prst="chevron">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tr-TR" sz="2000" kern="1200" dirty="0"/>
            <a:t>Service</a:t>
          </a:r>
        </a:p>
      </dsp:txBody>
      <dsp:txXfrm rot="-5400000">
        <a:off x="1" y="2274974"/>
        <a:ext cx="1279003" cy="548145"/>
      </dsp:txXfrm>
    </dsp:sp>
    <dsp:sp modelId="{29B55A7C-8412-4C03-B493-AFE0DBDE0A56}">
      <dsp:nvSpPr>
        <dsp:cNvPr id="0" name=""/>
        <dsp:cNvSpPr/>
      </dsp:nvSpPr>
      <dsp:spPr>
        <a:xfrm rot="5400000">
          <a:off x="5345441" y="-2430965"/>
          <a:ext cx="1187646" cy="9320521"/>
        </a:xfrm>
        <a:prstGeom prst="round2SameRect">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808" tIns="21590" rIns="21590" bIns="21590" numCol="1" spcCol="1270" anchor="ctr" anchorCtr="0">
          <a:noAutofit/>
        </a:bodyPr>
        <a:lstStyle/>
        <a:p>
          <a:pPr marL="285750" lvl="1" indent="-285750" algn="l" defTabSz="1511300">
            <a:lnSpc>
              <a:spcPct val="90000"/>
            </a:lnSpc>
            <a:spcBef>
              <a:spcPct val="0"/>
            </a:spcBef>
            <a:spcAft>
              <a:spcPct val="15000"/>
            </a:spcAft>
            <a:buChar char="•"/>
          </a:pPr>
          <a:r>
            <a:rPr lang="tr-TR" sz="3400" kern="1200" dirty="0" err="1"/>
            <a:t>Runs</a:t>
          </a:r>
          <a:r>
            <a:rPr lang="tr-TR" sz="3400" kern="1200" dirty="0"/>
            <a:t> </a:t>
          </a:r>
          <a:r>
            <a:rPr lang="tr-TR" sz="3400" kern="1200" dirty="0" err="1"/>
            <a:t>business</a:t>
          </a:r>
          <a:r>
            <a:rPr lang="tr-TR" sz="3400" kern="1200" dirty="0"/>
            <a:t> </a:t>
          </a:r>
          <a:r>
            <a:rPr lang="tr-TR" sz="3400" kern="1200" dirty="0" err="1"/>
            <a:t>logic</a:t>
          </a:r>
          <a:endParaRPr lang="tr-TR" sz="3400" kern="1200" dirty="0"/>
        </a:p>
        <a:p>
          <a:pPr marL="285750" lvl="1" indent="-285750" algn="l" defTabSz="1511300">
            <a:lnSpc>
              <a:spcPct val="90000"/>
            </a:lnSpc>
            <a:spcBef>
              <a:spcPct val="0"/>
            </a:spcBef>
            <a:spcAft>
              <a:spcPct val="15000"/>
            </a:spcAft>
            <a:buChar char="•"/>
          </a:pPr>
          <a:r>
            <a:rPr lang="tr-TR" sz="3400" kern="1200" dirty="0" err="1"/>
            <a:t>Transaction</a:t>
          </a:r>
          <a:r>
            <a:rPr lang="tr-TR" sz="3400" kern="1200" dirty="0"/>
            <a:t> </a:t>
          </a:r>
          <a:r>
            <a:rPr lang="tr-TR" sz="3400" kern="1200" dirty="0" err="1"/>
            <a:t>management</a:t>
          </a:r>
          <a:r>
            <a:rPr lang="tr-TR" sz="3400" kern="1200" dirty="0"/>
            <a:t>, </a:t>
          </a:r>
          <a:r>
            <a:rPr lang="tr-TR" sz="3400" kern="1200" dirty="0" err="1"/>
            <a:t>validation</a:t>
          </a:r>
          <a:r>
            <a:rPr lang="tr-TR" sz="3400" kern="1200" dirty="0"/>
            <a:t>, </a:t>
          </a:r>
          <a:r>
            <a:rPr lang="tr-TR" sz="3400" kern="1200" dirty="0" err="1"/>
            <a:t>security</a:t>
          </a:r>
          <a:endParaRPr lang="tr-TR" sz="3400" kern="1200" dirty="0"/>
        </a:p>
      </dsp:txBody>
      <dsp:txXfrm rot="-5400000">
        <a:off x="1279004" y="1693448"/>
        <a:ext cx="9262545" cy="1071694"/>
      </dsp:txXfrm>
    </dsp:sp>
    <dsp:sp modelId="{1C09AC58-35E6-47F5-8764-4C06BB379FBF}">
      <dsp:nvSpPr>
        <dsp:cNvPr id="0" name=""/>
        <dsp:cNvSpPr/>
      </dsp:nvSpPr>
      <dsp:spPr>
        <a:xfrm rot="5400000">
          <a:off x="-274072" y="3544706"/>
          <a:ext cx="1827148" cy="1279003"/>
        </a:xfrm>
        <a:prstGeom prst="chevron">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tr-TR" sz="2000" kern="1200" dirty="0"/>
            <a:t>Data Access</a:t>
          </a:r>
        </a:p>
      </dsp:txBody>
      <dsp:txXfrm rot="-5400000">
        <a:off x="1" y="3910136"/>
        <a:ext cx="1279003" cy="548145"/>
      </dsp:txXfrm>
    </dsp:sp>
    <dsp:sp modelId="{5DD0245D-3F71-4D30-82AE-67AC52660CD6}">
      <dsp:nvSpPr>
        <dsp:cNvPr id="0" name=""/>
        <dsp:cNvSpPr/>
      </dsp:nvSpPr>
      <dsp:spPr>
        <a:xfrm rot="5400000">
          <a:off x="5345441" y="-795803"/>
          <a:ext cx="1187646" cy="9320521"/>
        </a:xfrm>
        <a:prstGeom prst="round2SameRect">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808" tIns="21590" rIns="21590" bIns="21590" numCol="1" spcCol="1270" anchor="ctr" anchorCtr="0">
          <a:noAutofit/>
        </a:bodyPr>
        <a:lstStyle/>
        <a:p>
          <a:pPr marL="285750" lvl="1" indent="-285750" algn="l" defTabSz="1511300">
            <a:lnSpc>
              <a:spcPct val="90000"/>
            </a:lnSpc>
            <a:spcBef>
              <a:spcPct val="0"/>
            </a:spcBef>
            <a:spcAft>
              <a:spcPct val="15000"/>
            </a:spcAft>
            <a:buChar char="•"/>
          </a:pPr>
          <a:r>
            <a:rPr lang="tr-TR" sz="3400" kern="1200" dirty="0" err="1"/>
            <a:t>Accesses</a:t>
          </a:r>
          <a:r>
            <a:rPr lang="tr-TR" sz="3400" kern="1200" dirty="0"/>
            <a:t>, </a:t>
          </a:r>
          <a:r>
            <a:rPr lang="tr-TR" sz="3400" kern="1200" dirty="0" err="1"/>
            <a:t>keeps</a:t>
          </a:r>
          <a:r>
            <a:rPr lang="tr-TR" sz="3400" kern="1200" dirty="0"/>
            <a:t>, </a:t>
          </a:r>
          <a:r>
            <a:rPr lang="tr-TR" sz="3400" kern="1200" dirty="0" err="1"/>
            <a:t>updates</a:t>
          </a:r>
          <a:r>
            <a:rPr lang="tr-TR" sz="3400" kern="1200" dirty="0"/>
            <a:t> </a:t>
          </a:r>
          <a:r>
            <a:rPr lang="tr-TR" sz="3400" kern="1200" dirty="0" err="1"/>
            <a:t>and</a:t>
          </a:r>
          <a:r>
            <a:rPr lang="tr-TR" sz="3400" kern="1200" dirty="0"/>
            <a:t> </a:t>
          </a:r>
          <a:r>
            <a:rPr lang="tr-TR" sz="3400" kern="1200" dirty="0" err="1"/>
            <a:t>deletes</a:t>
          </a:r>
          <a:r>
            <a:rPr lang="tr-TR" sz="3400" kern="1200" dirty="0"/>
            <a:t> data</a:t>
          </a:r>
        </a:p>
      </dsp:txBody>
      <dsp:txXfrm rot="-5400000">
        <a:off x="1279004" y="3328610"/>
        <a:ext cx="9262545" cy="1071694"/>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jpg>
</file>

<file path=ppt/media/image4.jpe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B61428-001D-4043-9EF1-79922FA75C1A}" type="datetimeFigureOut">
              <a:rPr lang="en-GB" smtClean="0"/>
              <a:t>02/01/2019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D2C644-7E4D-5646-9634-A68E64AB4D9D}" type="slidenum">
              <a:rPr lang="en-GB" smtClean="0"/>
              <a:t>‹#›</a:t>
            </a:fld>
            <a:endParaRPr lang="en-GB"/>
          </a:p>
        </p:txBody>
      </p:sp>
    </p:spTree>
    <p:extLst>
      <p:ext uri="{BB962C8B-B14F-4D97-AF65-F5344CB8AC3E}">
        <p14:creationId xmlns:p14="http://schemas.microsoft.com/office/powerpoint/2010/main" val="1139364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kern="1200" dirty="0">
                <a:solidFill>
                  <a:schemeClr val="tx1"/>
                </a:solidFill>
                <a:effectLst/>
                <a:latin typeface="+mn-lt"/>
                <a:ea typeface="+mn-ea"/>
                <a:cs typeface="+mn-cs"/>
              </a:rPr>
              <a:t>HELLO FRIENDS. IN THIS CLASS WE ARE GOING TO TALK ABOUT MODEL VIEW CONTROLLER LOGIC AND ENTERPRISE PROJECT STRUCTURE. LET’S START.</a:t>
            </a:r>
          </a:p>
          <a:p>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2</a:t>
            </a:fld>
            <a:endParaRPr lang="en-GB"/>
          </a:p>
        </p:txBody>
      </p:sp>
    </p:spTree>
    <p:extLst>
      <p:ext uri="{BB962C8B-B14F-4D97-AF65-F5344CB8AC3E}">
        <p14:creationId xmlns:p14="http://schemas.microsoft.com/office/powerpoint/2010/main" val="241309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kern="1200" dirty="0">
                <a:solidFill>
                  <a:schemeClr val="tx1"/>
                </a:solidFill>
                <a:effectLst/>
                <a:latin typeface="+mn-lt"/>
                <a:ea typeface="+mn-ea"/>
                <a:cs typeface="+mn-cs"/>
              </a:rPr>
              <a:t>IN THIS CLASS WE TALKED ABOUT MVC LOGIC, ITS USAGE AREAS. </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SEE YOU NEXT CLASS.</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HAVE A NICE DAY.</a:t>
            </a:r>
          </a:p>
          <a:p>
            <a:pPr marL="171450" indent="-171450">
              <a:buFont typeface="Arial" panose="020B0604020202020204" pitchFamily="34" charset="0"/>
              <a:buChar char="•"/>
            </a:pPr>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11</a:t>
            </a:fld>
            <a:endParaRPr lang="en-GB"/>
          </a:p>
        </p:txBody>
      </p:sp>
    </p:spTree>
    <p:extLst>
      <p:ext uri="{BB962C8B-B14F-4D97-AF65-F5344CB8AC3E}">
        <p14:creationId xmlns:p14="http://schemas.microsoft.com/office/powerpoint/2010/main" val="2896636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THE ARCHITECTURAL </a:t>
            </a:r>
            <a:r>
              <a:rPr lang="tr-TR" sz="1400" kern="1200" dirty="0">
                <a:solidFill>
                  <a:schemeClr val="tx1"/>
                </a:solidFill>
                <a:effectLst/>
                <a:latin typeface="+mn-lt"/>
                <a:ea typeface="+mn-ea"/>
                <a:cs typeface="+mn-cs"/>
              </a:rPr>
              <a:t>PATTERN THAT SEPARATES AN APPLICATION INTO THREE MAIN LOGICAL COMPONENTS: THE MODEL,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400" b="0" i="0" kern="1200" dirty="0">
                <a:solidFill>
                  <a:schemeClr val="tx1"/>
                </a:solidFill>
                <a:effectLst/>
                <a:latin typeface="+mn-lt"/>
                <a:ea typeface="+mn-ea"/>
                <a:cs typeface="+mn-cs"/>
              </a:rPr>
              <a:t>{</a:t>
            </a:r>
            <a:r>
              <a:rPr lang="tr-TR" sz="1400" b="0" i="0" kern="1200" dirty="0" err="1">
                <a:solidFill>
                  <a:schemeClr val="tx1"/>
                </a:solidFill>
                <a:effectLst/>
                <a:latin typeface="+mn-lt"/>
                <a:ea typeface="+mn-ea"/>
                <a:cs typeface="+mn-cs"/>
              </a:rPr>
              <a:t>click</a:t>
            </a:r>
            <a:r>
              <a:rPr lang="tr-TR" sz="1400" b="0" i="0" kern="1200" dirty="0">
                <a:solidFill>
                  <a:schemeClr val="tx1"/>
                </a:solidFill>
                <a:effectLst/>
                <a:latin typeface="+mn-lt"/>
                <a:ea typeface="+mn-ea"/>
                <a:cs typeface="+mn-cs"/>
              </a:rPr>
              <a:t>} </a:t>
            </a:r>
            <a:r>
              <a:rPr lang="tr-TR" sz="1400" kern="1200" dirty="0">
                <a:solidFill>
                  <a:schemeClr val="tx1"/>
                </a:solidFill>
                <a:effectLst/>
                <a:latin typeface="+mn-lt"/>
                <a:ea typeface="+mn-ea"/>
                <a:cs typeface="+mn-cs"/>
              </a:rPr>
              <a:t>THE VIEW,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400" b="0" i="0" kern="1200" dirty="0">
                <a:solidFill>
                  <a:schemeClr val="tx1"/>
                </a:solidFill>
                <a:effectLst/>
                <a:latin typeface="+mn-lt"/>
                <a:ea typeface="+mn-ea"/>
                <a:cs typeface="+mn-cs"/>
              </a:rPr>
              <a:t>{</a:t>
            </a:r>
            <a:r>
              <a:rPr lang="tr-TR" sz="1400" b="0" i="0" kern="1200" dirty="0" err="1">
                <a:solidFill>
                  <a:schemeClr val="tx1"/>
                </a:solidFill>
                <a:effectLst/>
                <a:latin typeface="+mn-lt"/>
                <a:ea typeface="+mn-ea"/>
                <a:cs typeface="+mn-cs"/>
              </a:rPr>
              <a:t>click</a:t>
            </a:r>
            <a:r>
              <a:rPr lang="tr-TR" sz="1400" b="0" i="0" kern="1200" dirty="0">
                <a:solidFill>
                  <a:schemeClr val="tx1"/>
                </a:solidFill>
                <a:effectLst/>
                <a:latin typeface="+mn-lt"/>
                <a:ea typeface="+mn-ea"/>
                <a:cs typeface="+mn-cs"/>
              </a:rPr>
              <a:t>} </a:t>
            </a:r>
            <a:r>
              <a:rPr lang="tr-TR" sz="1400" kern="1200" dirty="0">
                <a:solidFill>
                  <a:schemeClr val="tx1"/>
                </a:solidFill>
                <a:effectLst/>
                <a:latin typeface="+mn-lt"/>
                <a:ea typeface="+mn-ea"/>
                <a:cs typeface="+mn-cs"/>
              </a:rPr>
              <a:t>AND THE CONTROLLER IS KNOWN AS (MVC) MODEL VIEW CONTROLLER.</a:t>
            </a:r>
          </a:p>
          <a:p>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3</a:t>
            </a:fld>
            <a:endParaRPr lang="en-GB"/>
          </a:p>
        </p:txBody>
      </p:sp>
    </p:spTree>
    <p:extLst>
      <p:ext uri="{BB962C8B-B14F-4D97-AF65-F5344CB8AC3E}">
        <p14:creationId xmlns:p14="http://schemas.microsoft.com/office/powerpoint/2010/main" val="3541182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IN FACT, GENERALLY BASIC IDE BEHIND THE MVC MODEL IS TOO FILL THE GAP BETWEEN HUMAN MIND AND COMPUTER ARCHITECTURE AND PROVIDE A USEFULL SOLUTION. IN MVC, EACH OF THE COMPONENTS ARE BUILT TO HANDLE SPECIFIC DEVELOPMENT ASPECTS OF AN APPLICATION.</a:t>
            </a:r>
          </a:p>
          <a:p>
            <a:pPr marL="171450" lvl="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MVC IS REGARDED AS ONE OF THE MOST FREQUENTLY USED INDUSTRY-STANDARD WEB DEVELOPMENT FRAMEWORK.</a:t>
            </a:r>
          </a:p>
          <a:p>
            <a:pPr marL="171450" lvl="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IT IS USED TO CREATE SCALABLE AND EXTENSIBLE PROJECTS.</a:t>
            </a:r>
          </a:p>
          <a:p>
            <a:pPr marL="171450" lvl="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IT DIVIDES A GIVEN SOFTWARE APPLICATION INTO THREE INTERCONNECTED PARTS, SO AS TO SEPARATE INTERNAL REPRESENTATIONS OF INFORMATION FROM THE WAYS THAT INFORMATION IS PRESENTED TO OR ACCEPTED FROM THE USER.</a:t>
            </a:r>
          </a:p>
          <a:p>
            <a:pPr marL="171450" lvl="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TRADITIONALLY, MCV PATTERN WAS USED FOR DESKTOP GRAPHICAL USER INTERFACES.</a:t>
            </a:r>
          </a:p>
          <a:p>
            <a:pPr marL="171450" lvl="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BUT NOW A DAYS, THIS ARCHITECTURE HAS BECOME EXTREMELY POPULAR FOR DESIGNING WEB APPLICATIONS.</a:t>
            </a:r>
          </a:p>
          <a:p>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4</a:t>
            </a:fld>
            <a:endParaRPr lang="en-GB"/>
          </a:p>
        </p:txBody>
      </p:sp>
    </p:spTree>
    <p:extLst>
      <p:ext uri="{BB962C8B-B14F-4D97-AF65-F5344CB8AC3E}">
        <p14:creationId xmlns:p14="http://schemas.microsoft.com/office/powerpoint/2010/main" val="40861201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MODEL</a:t>
            </a:r>
          </a:p>
          <a:p>
            <a:pPr marL="171450" lvl="0" indent="-171450">
              <a:buFont typeface="Arial" panose="020B0604020202020204" pitchFamily="34" charset="0"/>
              <a:buChar char="•"/>
            </a:pPr>
            <a:r>
              <a:rPr lang="tr-TR" sz="1200" kern="1200" dirty="0">
                <a:solidFill>
                  <a:schemeClr val="tx1"/>
                </a:solidFill>
                <a:effectLst/>
                <a:latin typeface="+mn-lt"/>
                <a:ea typeface="+mn-ea"/>
                <a:cs typeface="+mn-cs"/>
              </a:rPr>
              <a:t>THE COMPONENT-MODEL REPRESENTS EITHER THE DATA THAT IS BEING TRANSFERRED BETWEEN THE VIEW AND CONTROLLER COMPONENTS OR ANY OTHER BUSINESS LOGIC-RELATED DATA.</a:t>
            </a:r>
          </a:p>
          <a:p>
            <a:pPr marL="171450" lvl="0" indent="-171450">
              <a:buFont typeface="Arial" panose="020B0604020202020204" pitchFamily="34" charset="0"/>
              <a:buChar char="•"/>
            </a:pPr>
            <a:r>
              <a:rPr lang="tr-TR" sz="1200" kern="1200" dirty="0">
                <a:solidFill>
                  <a:schemeClr val="tx1"/>
                </a:solidFill>
                <a:effectLst/>
                <a:latin typeface="+mn-lt"/>
                <a:ea typeface="+mn-ea"/>
                <a:cs typeface="+mn-cs"/>
              </a:rPr>
              <a:t>TO EXAMPLIFY, A CUSTOMER OBJECT WILL RETRIEVE THE CUSTOMER INFORMATION FROM THE DATABASE, MANIPULATE IT AND UPDATE IT DATA BACK TO THE DATABASE OR USE IT TO RENDER DATA.</a:t>
            </a:r>
          </a:p>
          <a:p>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5</a:t>
            </a:fld>
            <a:endParaRPr lang="en-GB"/>
          </a:p>
        </p:txBody>
      </p:sp>
    </p:spTree>
    <p:extLst>
      <p:ext uri="{BB962C8B-B14F-4D97-AF65-F5344CB8AC3E}">
        <p14:creationId xmlns:p14="http://schemas.microsoft.com/office/powerpoint/2010/main" val="1889343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VIEW</a:t>
            </a:r>
          </a:p>
          <a:p>
            <a:pPr marL="171450" lvl="0" indent="-171450">
              <a:buFont typeface="Arial" panose="020B0604020202020204" pitchFamily="34" charset="0"/>
              <a:buChar char="•"/>
            </a:pPr>
            <a:r>
              <a:rPr lang="tr-TR" sz="1200" kern="1200" dirty="0">
                <a:solidFill>
                  <a:schemeClr val="tx1"/>
                </a:solidFill>
                <a:effectLst/>
                <a:latin typeface="+mn-lt"/>
                <a:ea typeface="+mn-ea"/>
                <a:cs typeface="+mn-cs"/>
              </a:rPr>
              <a:t>THE COMPONENT-VIEW IS USED FOR ALL THE UI LOGIC OF THE APPLICATION.</a:t>
            </a:r>
          </a:p>
          <a:p>
            <a:pPr marL="171450" lvl="0" indent="-171450">
              <a:buFont typeface="Arial" panose="020B0604020202020204" pitchFamily="34" charset="0"/>
              <a:buChar char="•"/>
            </a:pPr>
            <a:r>
              <a:rPr lang="tr-TR" sz="1200" kern="1200" dirty="0">
                <a:solidFill>
                  <a:schemeClr val="tx1"/>
                </a:solidFill>
                <a:effectLst/>
                <a:latin typeface="+mn-lt"/>
                <a:ea typeface="+mn-ea"/>
                <a:cs typeface="+mn-cs"/>
              </a:rPr>
              <a:t>FOR EXAMPLE, THE CUSTOMER VIEW WILL INCLUDE ALL THE UI COMPONENTS SUCH AS TEXT BOXES, DROPDOWNS, ETC. THAT THE FINAL USER INTERACTS WITH.</a:t>
            </a:r>
          </a:p>
          <a:p>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6</a:t>
            </a:fld>
            <a:endParaRPr lang="en-GB"/>
          </a:p>
        </p:txBody>
      </p:sp>
    </p:spTree>
    <p:extLst>
      <p:ext uri="{BB962C8B-B14F-4D97-AF65-F5344CB8AC3E}">
        <p14:creationId xmlns:p14="http://schemas.microsoft.com/office/powerpoint/2010/main" val="14403094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CONTROLLER</a:t>
            </a:r>
          </a:p>
          <a:p>
            <a:pPr marL="171450" lvl="0" indent="-171450">
              <a:buFont typeface="Arial" panose="020B0604020202020204" pitchFamily="34" charset="0"/>
              <a:buChar char="•"/>
            </a:pPr>
            <a:r>
              <a:rPr lang="tr-TR" sz="1200" kern="1200" dirty="0">
                <a:solidFill>
                  <a:schemeClr val="tx1"/>
                </a:solidFill>
                <a:effectLst/>
                <a:latin typeface="+mn-lt"/>
                <a:ea typeface="+mn-ea"/>
                <a:cs typeface="+mn-cs"/>
              </a:rPr>
              <a:t>THE COMPONENT-CONTROLLER ACTS AS AN INTERFACE BETWEEN MODEL AND VIEW COMPONENTS TO PROCESS ALL THE BUSINESS LOGIC AND INTERACT WITH THE VIEWS TO RENDER THE FINAL OUTPUT.</a:t>
            </a:r>
          </a:p>
          <a:p>
            <a:pPr marL="171450" lvl="0" indent="-171450">
              <a:buFont typeface="Arial" panose="020B0604020202020204" pitchFamily="34" charset="0"/>
              <a:buChar char="•"/>
            </a:pPr>
            <a:r>
              <a:rPr lang="tr-TR" sz="1200" kern="1200" dirty="0">
                <a:solidFill>
                  <a:schemeClr val="tx1"/>
                </a:solidFill>
                <a:effectLst/>
                <a:latin typeface="+mn-lt"/>
                <a:ea typeface="+mn-ea"/>
                <a:cs typeface="+mn-cs"/>
              </a:rPr>
              <a:t>FOR EXAMPLE, THE CUSTOMER CONTROLLER WILL HANDLE ALL THE INTERACTIONS AND INPUTS FROM THE CUSTOMER VIEW AND UPDATE THE DATABASE USING THE CUSTOMER MODEL.</a:t>
            </a:r>
          </a:p>
          <a:p>
            <a:pPr marL="171450" indent="-171450">
              <a:buFont typeface="Arial" panose="020B0604020202020204" pitchFamily="34" charset="0"/>
              <a:buChar char="•"/>
            </a:pPr>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7</a:t>
            </a:fld>
            <a:endParaRPr lang="en-GB"/>
          </a:p>
        </p:txBody>
      </p:sp>
    </p:spTree>
    <p:extLst>
      <p:ext uri="{BB962C8B-B14F-4D97-AF65-F5344CB8AC3E}">
        <p14:creationId xmlns:p14="http://schemas.microsoft.com/office/powerpoint/2010/main" val="18605201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LET US TAKE A LOOK AT HOW THE EXECUTION OF AN MVC APPLICATION TAKES PLACE WHEN THERE IS A CERTAIN REQUEST FROM THE CLIENT. THE CLIENT BROWSER SENDS REQUEST TO THE MVC APPLICATION.</a:t>
            </a:r>
          </a:p>
          <a:p>
            <a:pPr marL="17145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APPLICATION RECEIVES THIS REQUEST AND PERFORMS ROUTING BASED ON THE URL OF THE INCOMING REQUEST</a:t>
            </a:r>
          </a:p>
          <a:p>
            <a:pPr marL="17145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THIS ROUTING OPERATION CALLS THE APPROPRIATE CONTROLLER AND EXECUTES IT.</a:t>
            </a:r>
          </a:p>
          <a:p>
            <a:pPr marL="17145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THE CONTROLLER PROCESSES THE DATA USING MODEL AND INVOKES THE APPROPRIATE METHOD. THE PROCESSED MODEL IS THEN PASSED TO THE VIEW, WHICH IN TURN RENDERS THE FINAL OUTPUT.</a:t>
            </a:r>
          </a:p>
          <a:p>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8</a:t>
            </a:fld>
            <a:endParaRPr lang="en-GB"/>
          </a:p>
        </p:txBody>
      </p:sp>
    </p:spTree>
    <p:extLst>
      <p:ext uri="{BB962C8B-B14F-4D97-AF65-F5344CB8AC3E}">
        <p14:creationId xmlns:p14="http://schemas.microsoft.com/office/powerpoint/2010/main" val="23158164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ACCORDING TO THE GENERAL LOGIC, EVERY WEB REQUESTS FIRSTY ARE HANDLED BY A FRONT CONTROLLER.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IN JAVA APPLICATIONS THIS FRONTCONTROLLER IS CREATED AS SERVLET. FOR EXAMPLE THIS FRONT CONTOLLER IS “ACTION SERVLET” IN STRUTS AND “DISPACHER SERVLET” IN SPRING MVC AS IN DIFFERENT NAMES BUT SAME JOBS.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MAIN MISSION OF THIS FRONT CONTROLLER IS TO BEHAVE AS THE ENTRANCE OF THE REQUEST. IT GETS THE REQUEST AND DECIDE TO WHICH CONTOLLER THE REQUEST WILL BE DIRECTED.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THEN AFTER PROPER CONTROLLER IS DETECED, THE REQUEST IS DIRECTED TO THE DETECTED CONTOLLER. THE CONTROLLER IS RELATED TO THE BUSINESS LOGIC OF THE PROJECT.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THEN BUSINESS LOGIC IS RUN AND MODEL DATA IS CREATED.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THE CREATED MODEL DATA IS RETURNED TO THE FRONT CONTROLLER. AFTER THAT, FRONT CONTROLLER TRIGGER TO RENDER OF UI BASED IN THE USED VIEW THECNOLOGY FOR EXAMPLE LIKE THYMELAF.</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AS A RESULT OF THE MVC IDEA, MULTI-LEVEL ARCHITECTURE IS MAINLY USED IN ENTERPRISE JAVA APPLICATIONS.</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IN THIS IDEA THE WHOLE STRUCTURE IS DIVIDED INTO SUB LEVELS TO EASE THE MANAGEMENT AND DEVELOPMENT PROCCESSES. ALSO THIS IDEA PROVIDES RESUABILITY, MODULARITY AND TESTABILITY.</a:t>
            </a:r>
          </a:p>
          <a:p>
            <a:pPr marL="171450" indent="-171450">
              <a:buFont typeface="Arial" panose="020B0604020202020204" pitchFamily="34" charset="0"/>
              <a:buChar char="•"/>
            </a:pPr>
            <a:r>
              <a:rPr lang="tr-TR" sz="1200" kern="1200">
                <a:solidFill>
                  <a:schemeClr val="tx1"/>
                </a:solidFill>
                <a:effectLst/>
                <a:latin typeface="+mn-lt"/>
                <a:ea typeface="+mn-ea"/>
                <a:cs typeface="+mn-cs"/>
              </a:rPr>
              <a:t>GENERALLY, </a:t>
            </a:r>
            <a:r>
              <a:rPr lang="tr-TR" sz="1200" kern="1200" dirty="0">
                <a:solidFill>
                  <a:schemeClr val="tx1"/>
                </a:solidFill>
                <a:effectLst/>
                <a:latin typeface="+mn-lt"/>
                <a:ea typeface="+mn-ea"/>
                <a:cs typeface="+mn-cs"/>
              </a:rPr>
              <a:t>ENTERPRISE APPLICATIONS ARE DIVIDED INTO 3 LAYERS WHICH ARE UI, SERVICE AND DATA ACCESS. AND UI LAYER IS DIVIDED INTO 2 SUB LAYER WHICH ARE PRESENTATION AND CONTOLLER.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tr-TR" sz="1200" kern="1200" dirty="0">
              <a:solidFill>
                <a:schemeClr val="tx1"/>
              </a:solidFill>
              <a:effectLst/>
              <a:latin typeface="+mn-lt"/>
              <a:ea typeface="+mn-ea"/>
              <a:cs typeface="+mn-cs"/>
            </a:endParaRPr>
          </a:p>
          <a:p>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9</a:t>
            </a:fld>
            <a:endParaRPr lang="en-GB"/>
          </a:p>
        </p:txBody>
      </p:sp>
    </p:spTree>
    <p:extLst>
      <p:ext uri="{BB962C8B-B14F-4D97-AF65-F5344CB8AC3E}">
        <p14:creationId xmlns:p14="http://schemas.microsoft.com/office/powerpoint/2010/main" val="3947883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BERIEFLY SAYING, UI LAYER CREATES UI, ACCEPTS REQUESTS FROM USER AND REDIRECT THIS REQUEST TO THE SERVICE LAYER. </a:t>
            </a:r>
          </a:p>
          <a:p>
            <a:pPr marL="17145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SERVICE LAYER IS RESPONSIBLE FROM RUNNING BUSINESS LOGIC. ALSO, SERVICE LAYER MUST BE INDEPENDENT FROM UI THECNOLOGIES. FOR EXAMPE SERVICE LAYER MUST BE HANDLING THE REQUEST NOT ONLY COMES FROM JSP FILES BUT ALSO STRUTS. TRANSACTION MANAGEMENT, VALIDATIONS AND SECURITY ISSUES ARE HANDLED IN SERVICE LAYER TOO. </a:t>
            </a:r>
          </a:p>
          <a:p>
            <a:pPr marL="171450" indent="-171450">
              <a:buFont typeface="Arial" panose="020B0604020202020204" pitchFamily="34" charset="0"/>
              <a:buChar char="•"/>
            </a:pPr>
            <a:r>
              <a:rPr lang="tr-TR" sz="1200" b="0" i="0" kern="1200" dirty="0">
                <a:solidFill>
                  <a:schemeClr val="tx1"/>
                </a:solidFill>
                <a:effectLst/>
                <a:latin typeface="+mn-lt"/>
                <a:ea typeface="+mn-ea"/>
                <a:cs typeface="+mn-cs"/>
              </a:rPr>
              <a:t>{</a:t>
            </a:r>
            <a:r>
              <a:rPr lang="tr-TR" sz="1200" b="0" i="0" kern="1200" dirty="0" err="1">
                <a:solidFill>
                  <a:schemeClr val="tx1"/>
                </a:solidFill>
                <a:effectLst/>
                <a:latin typeface="+mn-lt"/>
                <a:ea typeface="+mn-ea"/>
                <a:cs typeface="+mn-cs"/>
              </a:rPr>
              <a:t>click</a:t>
            </a:r>
            <a:r>
              <a:rPr lang="tr-TR" sz="1200" b="0" i="0" kern="1200" dirty="0">
                <a:solidFill>
                  <a:schemeClr val="tx1"/>
                </a:solidFill>
                <a:effectLst/>
                <a:latin typeface="+mn-lt"/>
                <a:ea typeface="+mn-ea"/>
                <a:cs typeface="+mn-cs"/>
              </a:rPr>
              <a:t>} </a:t>
            </a:r>
            <a:r>
              <a:rPr lang="tr-TR" sz="1200" kern="1200" dirty="0">
                <a:solidFill>
                  <a:schemeClr val="tx1"/>
                </a:solidFill>
                <a:effectLst/>
                <a:latin typeface="+mn-lt"/>
                <a:ea typeface="+mn-ea"/>
                <a:cs typeface="+mn-cs"/>
              </a:rPr>
              <a:t>DATA ACCES LAYER IS ON THE OTHER HAND RESPONSIBLE FROM ACCESS TO THE DATA, KEEP, UPDATE AND DELETE THE DATA</a:t>
            </a:r>
          </a:p>
          <a:p>
            <a:pPr marL="171450" indent="-171450">
              <a:buFont typeface="Arial" panose="020B0604020202020204" pitchFamily="34" charset="0"/>
              <a:buChar char="•"/>
            </a:pPr>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10</a:t>
            </a:fld>
            <a:endParaRPr lang="en-GB"/>
          </a:p>
        </p:txBody>
      </p:sp>
    </p:spTree>
    <p:extLst>
      <p:ext uri="{BB962C8B-B14F-4D97-AF65-F5344CB8AC3E}">
        <p14:creationId xmlns:p14="http://schemas.microsoft.com/office/powerpoint/2010/main" val="1953266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Kapa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182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tay İki Bölümlü Yazı İçeren">
    <p:spTree>
      <p:nvGrpSpPr>
        <p:cNvPr id="1" name=""/>
        <p:cNvGrpSpPr/>
        <p:nvPr/>
      </p:nvGrpSpPr>
      <p:grpSpPr>
        <a:xfrm>
          <a:off x="0" y="0"/>
          <a:ext cx="0" cy="0"/>
          <a:chOff x="0" y="0"/>
          <a:chExt cx="0" cy="0"/>
        </a:xfrm>
      </p:grpSpPr>
      <p:sp>
        <p:nvSpPr>
          <p:cNvPr id="25" name="Shape 71"/>
          <p:cNvSpPr>
            <a:spLocks noChangeAspect="1"/>
          </p:cNvSpPr>
          <p:nvPr/>
        </p:nvSpPr>
        <p:spPr>
          <a:xfrm rot="10800000">
            <a:off x="5410800" y="1999899"/>
            <a:ext cx="363600" cy="4571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 name="connsiteX0" fmla="*/ 0 w 394200"/>
              <a:gd name="connsiteY0" fmla="*/ 0 h 0"/>
              <a:gd name="connsiteX1" fmla="*/ 394200 w 394200"/>
              <a:gd name="connsiteY1" fmla="*/ 0 h 0"/>
              <a:gd name="connsiteX2" fmla="*/ 0 w 394200"/>
              <a:gd name="connsiteY2" fmla="*/ 0 h 0"/>
              <a:gd name="connsiteX0" fmla="*/ 0 w 10000"/>
              <a:gd name="connsiteY0" fmla="*/ 0 h 0"/>
              <a:gd name="connsiteX1" fmla="*/ 10000 w 10000"/>
              <a:gd name="connsiteY1" fmla="*/ 0 h 0"/>
              <a:gd name="connsiteX2" fmla="*/ 2746 w 10000"/>
              <a:gd name="connsiteY2" fmla="*/ -4044 h 0"/>
              <a:gd name="connsiteX3" fmla="*/ 0 w 10000"/>
              <a:gd name="connsiteY3" fmla="*/ 0 h 0"/>
              <a:gd name="connsiteX0" fmla="*/ 0 w 10000"/>
              <a:gd name="connsiteY0" fmla="*/ 0 h 0"/>
              <a:gd name="connsiteX1" fmla="*/ 10000 w 10000"/>
              <a:gd name="connsiteY1" fmla="*/ 0 h 0"/>
              <a:gd name="connsiteX2" fmla="*/ 9906 w 10000"/>
              <a:gd name="connsiteY2" fmla="*/ -139700 h 0"/>
              <a:gd name="connsiteX3" fmla="*/ 0 w 10000"/>
              <a:gd name="connsiteY3" fmla="*/ 0 h 0"/>
            </a:gdLst>
            <a:ahLst/>
            <a:cxnLst>
              <a:cxn ang="0">
                <a:pos x="connsiteX0" y="connsiteY0"/>
              </a:cxn>
              <a:cxn ang="0">
                <a:pos x="connsiteX1" y="connsiteY1"/>
              </a:cxn>
              <a:cxn ang="0">
                <a:pos x="connsiteX2" y="connsiteY2"/>
              </a:cxn>
              <a:cxn ang="0">
                <a:pos x="connsiteX3" y="connsiteY3"/>
              </a:cxn>
            </a:cxnLst>
            <a:rect l="l" t="t" r="r" b="b"/>
            <a:pathLst>
              <a:path w="10000">
                <a:moveTo>
                  <a:pt x="0" y="0"/>
                </a:moveTo>
                <a:lnTo>
                  <a:pt x="10000" y="0"/>
                </a:lnTo>
                <a:cubicBezTo>
                  <a:pt x="9969" y="-46567"/>
                  <a:pt x="9937" y="-93133"/>
                  <a:pt x="9906" y="-139700"/>
                </a:cubicBezTo>
                <a:lnTo>
                  <a:pt x="0" y="0"/>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1" name="Shape 71"/>
          <p:cNvSpPr>
            <a:spLocks noChangeAspect="1"/>
          </p:cNvSpPr>
          <p:nvPr/>
        </p:nvSpPr>
        <p:spPr>
          <a:xfrm rot="10800000">
            <a:off x="5998950" y="204109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5999727" y="168109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13" name="Grup 12"/>
          <p:cNvGrpSpPr/>
          <p:nvPr/>
        </p:nvGrpSpPr>
        <p:grpSpPr>
          <a:xfrm>
            <a:off x="0" y="1469289"/>
            <a:ext cx="5411051" cy="3614153"/>
            <a:chOff x="433416" y="1052737"/>
            <a:chExt cx="8280002" cy="3915328"/>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7"/>
              <a:ext cx="8280000" cy="3915328"/>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3416" y="1282198"/>
              <a:ext cx="8279618" cy="39000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Yatay iki bölümlü yazı başlığı ekle</a:t>
            </a:r>
            <a:endParaRPr lang="en-US" dirty="0"/>
          </a:p>
        </p:txBody>
      </p:sp>
      <p:sp>
        <p:nvSpPr>
          <p:cNvPr id="17" name="İçerik Yer Tutucusu 14"/>
          <p:cNvSpPr>
            <a:spLocks noGrp="1"/>
          </p:cNvSpPr>
          <p:nvPr>
            <p:ph sz="quarter" idx="15" hasCustomPrompt="1"/>
          </p:nvPr>
        </p:nvSpPr>
        <p:spPr>
          <a:xfrm>
            <a:off x="383364" y="1681097"/>
            <a:ext cx="4921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6" name="İçerik Yer Tutucusu 6"/>
          <p:cNvSpPr>
            <a:spLocks noGrp="1"/>
          </p:cNvSpPr>
          <p:nvPr>
            <p:ph sz="quarter" idx="14" hasCustomPrompt="1"/>
          </p:nvPr>
        </p:nvSpPr>
        <p:spPr>
          <a:xfrm>
            <a:off x="383365" y="2041095"/>
            <a:ext cx="4920547" cy="3042345"/>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081054" y="5213588"/>
            <a:ext cx="6279311" cy="1527780"/>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grpSp>
        <p:nvGrpSpPr>
          <p:cNvPr id="8" name="Grup 7"/>
          <p:cNvGrpSpPr/>
          <p:nvPr/>
        </p:nvGrpSpPr>
        <p:grpSpPr>
          <a:xfrm>
            <a:off x="6359727" y="1485313"/>
            <a:ext cx="5832271" cy="3615897"/>
            <a:chOff x="433416" y="1052737"/>
            <a:chExt cx="8280001" cy="3900429"/>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7" y="1052737"/>
              <a:ext cx="8280000" cy="3900429"/>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16" y="1281214"/>
              <a:ext cx="8279616" cy="38832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1" name="İçerik Yer Tutucusu 6"/>
          <p:cNvSpPr>
            <a:spLocks noGrp="1"/>
          </p:cNvSpPr>
          <p:nvPr>
            <p:ph sz="quarter" idx="10" hasCustomPrompt="1"/>
          </p:nvPr>
        </p:nvSpPr>
        <p:spPr>
          <a:xfrm>
            <a:off x="6503745" y="2041097"/>
            <a:ext cx="5245976" cy="3042344"/>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İçerik Yer Tutucusu 14"/>
          <p:cNvSpPr>
            <a:spLocks noGrp="1"/>
          </p:cNvSpPr>
          <p:nvPr>
            <p:ph sz="quarter" idx="13" hasCustomPrompt="1"/>
          </p:nvPr>
        </p:nvSpPr>
        <p:spPr>
          <a:xfrm>
            <a:off x="6503744" y="1681097"/>
            <a:ext cx="5245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26" name="Shape 77"/>
          <p:cNvSpPr/>
          <p:nvPr/>
        </p:nvSpPr>
        <p:spPr>
          <a:xfrm flipH="1">
            <a:off x="5399556" y="1681096"/>
            <a:ext cx="360000" cy="360000"/>
          </a:xfrm>
          <a:custGeom>
            <a:avLst/>
            <a:gdLst>
              <a:gd name="connsiteX0" fmla="*/ 0 w 360000"/>
              <a:gd name="connsiteY0" fmla="*/ 306000 h 306000"/>
              <a:gd name="connsiteX1" fmla="*/ 0 w 360000"/>
              <a:gd name="connsiteY1" fmla="*/ 0 h 306000"/>
              <a:gd name="connsiteX2" fmla="*/ 360000 w 360000"/>
              <a:gd name="connsiteY2" fmla="*/ 306000 h 306000"/>
              <a:gd name="connsiteX3" fmla="*/ 0 w 360000"/>
              <a:gd name="connsiteY3" fmla="*/ 306000 h 306000"/>
              <a:gd name="connsiteX0" fmla="*/ 0 w 364524"/>
              <a:gd name="connsiteY0" fmla="*/ 281286 h 281286"/>
              <a:gd name="connsiteX1" fmla="*/ 364524 w 364524"/>
              <a:gd name="connsiteY1" fmla="*/ 0 h 281286"/>
              <a:gd name="connsiteX2" fmla="*/ 360000 w 364524"/>
              <a:gd name="connsiteY2" fmla="*/ 281286 h 281286"/>
              <a:gd name="connsiteX3" fmla="*/ 0 w 364524"/>
              <a:gd name="connsiteY3" fmla="*/ 281286 h 281286"/>
              <a:gd name="connsiteX0" fmla="*/ 0 w 364524"/>
              <a:gd name="connsiteY0" fmla="*/ 278111 h 278111"/>
              <a:gd name="connsiteX1" fmla="*/ 364524 w 364524"/>
              <a:gd name="connsiteY1" fmla="*/ 0 h 278111"/>
              <a:gd name="connsiteX2" fmla="*/ 360000 w 364524"/>
              <a:gd name="connsiteY2" fmla="*/ 278111 h 278111"/>
              <a:gd name="connsiteX3" fmla="*/ 0 w 364524"/>
              <a:gd name="connsiteY3" fmla="*/ 278111 h 278111"/>
              <a:gd name="connsiteX0" fmla="*/ 0 w 361349"/>
              <a:gd name="connsiteY0" fmla="*/ 278111 h 278111"/>
              <a:gd name="connsiteX1" fmla="*/ 361349 w 361349"/>
              <a:gd name="connsiteY1" fmla="*/ 0 h 278111"/>
              <a:gd name="connsiteX2" fmla="*/ 360000 w 361349"/>
              <a:gd name="connsiteY2" fmla="*/ 278111 h 278111"/>
              <a:gd name="connsiteX3" fmla="*/ 0 w 361349"/>
              <a:gd name="connsiteY3" fmla="*/ 278111 h 278111"/>
            </a:gdLst>
            <a:ahLst/>
            <a:cxnLst>
              <a:cxn ang="0">
                <a:pos x="connsiteX0" y="connsiteY0"/>
              </a:cxn>
              <a:cxn ang="0">
                <a:pos x="connsiteX1" y="connsiteY1"/>
              </a:cxn>
              <a:cxn ang="0">
                <a:pos x="connsiteX2" y="connsiteY2"/>
              </a:cxn>
              <a:cxn ang="0">
                <a:pos x="connsiteX3" y="connsiteY3"/>
              </a:cxn>
            </a:cxnLst>
            <a:rect l="l" t="t" r="r" b="b"/>
            <a:pathLst>
              <a:path w="361349" h="278111">
                <a:moveTo>
                  <a:pt x="0" y="278111"/>
                </a:moveTo>
                <a:lnTo>
                  <a:pt x="361349" y="0"/>
                </a:lnTo>
                <a:cubicBezTo>
                  <a:pt x="360899" y="92704"/>
                  <a:pt x="360450" y="185407"/>
                  <a:pt x="360000" y="278111"/>
                </a:cubicBezTo>
                <a:lnTo>
                  <a:pt x="0" y="278111"/>
                </a:lnTo>
                <a:close/>
              </a:path>
            </a:pathLst>
          </a:cu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Tree>
    <p:extLst>
      <p:ext uri="{BB962C8B-B14F-4D97-AF65-F5344CB8AC3E}">
        <p14:creationId xmlns:p14="http://schemas.microsoft.com/office/powerpoint/2010/main" val="185306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50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7">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xEl>
                                              <p:pRg st="0" end="0"/>
                                            </p:txEl>
                                          </p:spTgt>
                                        </p:tgtEl>
                                        <p:attrNameLst>
                                          <p:attrName>style.visibility</p:attrName>
                                        </p:attrNameLst>
                                      </p:cBhvr>
                                      <p:to>
                                        <p:strVal val="visible"/>
                                      </p:to>
                                    </p:set>
                                    <p:anim calcmode="lin" valueType="num">
                                      <p:cBhvr additive="base">
                                        <p:cTn id="15" dur="500" fill="hold"/>
                                        <p:tgtEl>
                                          <p:spTgt spid="16">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16">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6">
                                            <p:txEl>
                                              <p:pRg st="1" end="1"/>
                                            </p:txEl>
                                          </p:spTgt>
                                        </p:tgtEl>
                                        <p:attrNameLst>
                                          <p:attrName>style.visibility</p:attrName>
                                        </p:attrNameLst>
                                      </p:cBhvr>
                                      <p:to>
                                        <p:strVal val="visible"/>
                                      </p:to>
                                    </p:set>
                                    <p:anim calcmode="lin" valueType="num">
                                      <p:cBhvr additive="base">
                                        <p:cTn id="19" dur="500" fill="hold"/>
                                        <p:tgtEl>
                                          <p:spTgt spid="16">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6">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xEl>
                                              <p:pRg st="2" end="2"/>
                                            </p:txEl>
                                          </p:spTgt>
                                        </p:tgtEl>
                                        <p:attrNameLst>
                                          <p:attrName>style.visibility</p:attrName>
                                        </p:attrNameLst>
                                      </p:cBhvr>
                                      <p:to>
                                        <p:strVal val="visible"/>
                                      </p:to>
                                    </p:set>
                                    <p:anim calcmode="lin" valueType="num">
                                      <p:cBhvr additive="base">
                                        <p:cTn id="23" dur="500" fill="hold"/>
                                        <p:tgtEl>
                                          <p:spTgt spid="16">
                                            <p:txEl>
                                              <p:pRg st="2" end="2"/>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6">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fill="hold"/>
                                        <p:tgtEl>
                                          <p:spTgt spid="25"/>
                                        </p:tgtEl>
                                        <p:attrNameLst>
                                          <p:attrName>ppt_x</p:attrName>
                                        </p:attrNameLst>
                                      </p:cBhvr>
                                      <p:tavLst>
                                        <p:tav tm="0">
                                          <p:val>
                                            <p:strVal val="0-#ppt_w/2"/>
                                          </p:val>
                                        </p:tav>
                                        <p:tav tm="100000">
                                          <p:val>
                                            <p:strVal val="#ppt_x"/>
                                          </p:val>
                                        </p:tav>
                                      </p:tavLst>
                                    </p:anim>
                                    <p:anim calcmode="lin" valueType="num">
                                      <p:cBhvr additive="base">
                                        <p:cTn id="28" dur="500" fill="hold"/>
                                        <p:tgtEl>
                                          <p:spTgt spid="2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additive="base">
                                        <p:cTn id="31" dur="500" fill="hold"/>
                                        <p:tgtEl>
                                          <p:spTgt spid="26"/>
                                        </p:tgtEl>
                                        <p:attrNameLst>
                                          <p:attrName>ppt_x</p:attrName>
                                        </p:attrNameLst>
                                      </p:cBhvr>
                                      <p:tavLst>
                                        <p:tav tm="0">
                                          <p:val>
                                            <p:strVal val="0-#ppt_w/2"/>
                                          </p:val>
                                        </p:tav>
                                        <p:tav tm="100000">
                                          <p:val>
                                            <p:strVal val="#ppt_x"/>
                                          </p:val>
                                        </p:tav>
                                      </p:tavLst>
                                    </p:anim>
                                    <p:anim calcmode="lin" valueType="num">
                                      <p:cBhvr additive="base">
                                        <p:cTn id="32" dur="500" fill="hold"/>
                                        <p:tgtEl>
                                          <p:spTgt spid="26"/>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1+#ppt_w/2"/>
                                          </p:val>
                                        </p:tav>
                                        <p:tav tm="100000">
                                          <p:val>
                                            <p:strVal val="#ppt_x"/>
                                          </p:val>
                                        </p:tav>
                                      </p:tavLst>
                                    </p:anim>
                                    <p:anim calcmode="lin" valueType="num">
                                      <p:cBhvr additive="base">
                                        <p:cTn id="36" dur="500" fill="hold"/>
                                        <p:tgtEl>
                                          <p:spTgt spid="8"/>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1">
                                            <p:txEl>
                                              <p:pRg st="0" end="0"/>
                                            </p:txEl>
                                          </p:spTgt>
                                        </p:tgtEl>
                                        <p:attrNameLst>
                                          <p:attrName>style.visibility</p:attrName>
                                        </p:attrNameLst>
                                      </p:cBhvr>
                                      <p:to>
                                        <p:strVal val="visible"/>
                                      </p:to>
                                    </p:set>
                                    <p:anim calcmode="lin" valueType="num">
                                      <p:cBhvr additive="base">
                                        <p:cTn id="39"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11">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11">
                                            <p:txEl>
                                              <p:pRg st="1" end="1"/>
                                            </p:txEl>
                                          </p:spTgt>
                                        </p:tgtEl>
                                        <p:attrNameLst>
                                          <p:attrName>style.visibility</p:attrName>
                                        </p:attrNameLst>
                                      </p:cBhvr>
                                      <p:to>
                                        <p:strVal val="visible"/>
                                      </p:to>
                                    </p:set>
                                    <p:anim calcmode="lin" valueType="num">
                                      <p:cBhvr additive="base">
                                        <p:cTn id="43"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11">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11">
                                            <p:txEl>
                                              <p:pRg st="2" end="2"/>
                                            </p:txEl>
                                          </p:spTgt>
                                        </p:tgtEl>
                                        <p:attrNameLst>
                                          <p:attrName>style.visibility</p:attrName>
                                        </p:attrNameLst>
                                      </p:cBhvr>
                                      <p:to>
                                        <p:strVal val="visible"/>
                                      </p:to>
                                    </p:set>
                                    <p:anim calcmode="lin" valueType="num">
                                      <p:cBhvr additive="base">
                                        <p:cTn id="47"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11">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2">
                                            <p:txEl>
                                              <p:pRg st="0" end="0"/>
                                            </p:txEl>
                                          </p:spTgt>
                                        </p:tgtEl>
                                        <p:attrNameLst>
                                          <p:attrName>style.visibility</p:attrName>
                                        </p:attrNameLst>
                                      </p:cBhvr>
                                      <p:to>
                                        <p:strVal val="visible"/>
                                      </p:to>
                                    </p:set>
                                    <p:anim calcmode="lin" valueType="num">
                                      <p:cBhvr additive="base">
                                        <p:cTn id="5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12">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additive="base">
                                        <p:cTn id="55" dur="500" fill="hold"/>
                                        <p:tgtEl>
                                          <p:spTgt spid="21"/>
                                        </p:tgtEl>
                                        <p:attrNameLst>
                                          <p:attrName>ppt_x</p:attrName>
                                        </p:attrNameLst>
                                      </p:cBhvr>
                                      <p:tavLst>
                                        <p:tav tm="0">
                                          <p:val>
                                            <p:strVal val="1+#ppt_w/2"/>
                                          </p:val>
                                        </p:tav>
                                        <p:tav tm="100000">
                                          <p:val>
                                            <p:strVal val="#ppt_x"/>
                                          </p:val>
                                        </p:tav>
                                      </p:tavLst>
                                    </p:anim>
                                    <p:anim calcmode="lin" valueType="num">
                                      <p:cBhvr additive="base">
                                        <p:cTn id="56" dur="500" fill="hold"/>
                                        <p:tgtEl>
                                          <p:spTgt spid="21"/>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2"/>
                                        </p:tgtEl>
                                        <p:attrNameLst>
                                          <p:attrName>style.visibility</p:attrName>
                                        </p:attrNameLst>
                                      </p:cBhvr>
                                      <p:to>
                                        <p:strVal val="visible"/>
                                      </p:to>
                                    </p:set>
                                    <p:anim calcmode="lin" valueType="num">
                                      <p:cBhvr additive="base">
                                        <p:cTn id="59" dur="500" fill="hold"/>
                                        <p:tgtEl>
                                          <p:spTgt spid="22"/>
                                        </p:tgtEl>
                                        <p:attrNameLst>
                                          <p:attrName>ppt_x</p:attrName>
                                        </p:attrNameLst>
                                      </p:cBhvr>
                                      <p:tavLst>
                                        <p:tav tm="0">
                                          <p:val>
                                            <p:strVal val="1+#ppt_w/2"/>
                                          </p:val>
                                        </p:tav>
                                        <p:tav tm="100000">
                                          <p:val>
                                            <p:strVal val="#ppt_x"/>
                                          </p:val>
                                        </p:tav>
                                      </p:tavLst>
                                    </p:anim>
                                    <p:anim calcmode="lin" valueType="num">
                                      <p:cBhvr additive="base">
                                        <p:cTn id="60"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1" grpId="0" animBg="1"/>
      <p:bldP spid="22" grpId="0" animBg="1"/>
      <p:bldP spid="17" grpId="0" build="p">
        <p:tmplLst>
          <p:tmpl lvl="1">
            <p:tnLst>
              <p:par>
                <p:cTn presetID="2" presetClass="entr" presetSubtype="8"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0-#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16" grpId="0" build="p">
        <p:tmplLst>
          <p:tmpl lvl="1">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26"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ikey İki Bölümlü Yazı İçeren">
    <p:spTree>
      <p:nvGrpSpPr>
        <p:cNvPr id="1" name=""/>
        <p:cNvGrpSpPr/>
        <p:nvPr/>
      </p:nvGrpSpPr>
      <p:grpSpPr>
        <a:xfrm>
          <a:off x="0" y="0"/>
          <a:ext cx="0" cy="0"/>
          <a:chOff x="0" y="0"/>
          <a:chExt cx="0" cy="0"/>
        </a:xfrm>
      </p:grpSpPr>
      <p:sp>
        <p:nvSpPr>
          <p:cNvPr id="21" name="Shape 71"/>
          <p:cNvSpPr>
            <a:spLocks noChangeAspect="1"/>
          </p:cNvSpPr>
          <p:nvPr/>
        </p:nvSpPr>
        <p:spPr>
          <a:xfrm rot="10800000">
            <a:off x="332600" y="189560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336583" y="1530734"/>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8" name="Shape 71"/>
          <p:cNvSpPr>
            <a:spLocks noChangeAspect="1"/>
          </p:cNvSpPr>
          <p:nvPr/>
        </p:nvSpPr>
        <p:spPr>
          <a:xfrm rot="10800000">
            <a:off x="332601" y="4334133"/>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9" name="Shape 77"/>
          <p:cNvSpPr/>
          <p:nvPr/>
        </p:nvSpPr>
        <p:spPr>
          <a:xfrm flipH="1">
            <a:off x="336572" y="3974133"/>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Dikey iki bölümlü yazı başlığı ekle</a:t>
            </a:r>
            <a:endParaRPr lang="en-US" dirty="0"/>
          </a:p>
        </p:txBody>
      </p:sp>
      <p:grpSp>
        <p:nvGrpSpPr>
          <p:cNvPr id="13" name="Grup 12"/>
          <p:cNvGrpSpPr/>
          <p:nvPr/>
        </p:nvGrpSpPr>
        <p:grpSpPr>
          <a:xfrm>
            <a:off x="696583" y="1444972"/>
            <a:ext cx="11495419" cy="2246005"/>
            <a:chOff x="432201" y="1052733"/>
            <a:chExt cx="8769238" cy="2823213"/>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3"/>
              <a:ext cx="8768021" cy="2823213"/>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2201" y="1160538"/>
              <a:ext cx="8768766" cy="45251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6" name="İçerik Yer Tutucusu 6"/>
          <p:cNvSpPr>
            <a:spLocks noGrp="1"/>
          </p:cNvSpPr>
          <p:nvPr>
            <p:ph sz="quarter" idx="14" hasCustomPrompt="1"/>
          </p:nvPr>
        </p:nvSpPr>
        <p:spPr>
          <a:xfrm>
            <a:off x="768593" y="1901409"/>
            <a:ext cx="10585177" cy="178956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7" name="İçerik Yer Tutucusu 14"/>
          <p:cNvSpPr>
            <a:spLocks noGrp="1"/>
          </p:cNvSpPr>
          <p:nvPr>
            <p:ph sz="quarter" idx="15" hasCustomPrompt="1"/>
          </p:nvPr>
        </p:nvSpPr>
        <p:spPr>
          <a:xfrm>
            <a:off x="768592" y="1530734"/>
            <a:ext cx="10584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grpSp>
        <p:nvGrpSpPr>
          <p:cNvPr id="23" name="Grup 22"/>
          <p:cNvGrpSpPr/>
          <p:nvPr/>
        </p:nvGrpSpPr>
        <p:grpSpPr>
          <a:xfrm>
            <a:off x="696581" y="3848743"/>
            <a:ext cx="11495419" cy="2244553"/>
            <a:chOff x="432201" y="1052736"/>
            <a:chExt cx="8769237" cy="2823210"/>
          </a:xfrm>
          <a:effectLst>
            <a:outerShdw blurRad="50800" dist="76200" dir="2700000" algn="tl" rotWithShape="0">
              <a:prstClr val="black">
                <a:alpha val="40000"/>
              </a:prstClr>
            </a:outerShdw>
          </a:effectLst>
        </p:grpSpPr>
        <p:sp>
          <p:nvSpPr>
            <p:cNvPr id="24" name="_color1" descr="© INSCALE GmbH, 26.05.2010&#10;http://www.presentationload.com/"/>
            <p:cNvSpPr>
              <a:spLocks noChangeArrowheads="1"/>
            </p:cNvSpPr>
            <p:nvPr/>
          </p:nvSpPr>
          <p:spPr bwMode="gray">
            <a:xfrm>
              <a:off x="433417" y="1052736"/>
              <a:ext cx="8768021" cy="28232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25" name="_color1" descr="© INSCALE GmbH, 26.05.2010&#10;http://www.presentationload.com/"/>
            <p:cNvSpPr>
              <a:spLocks noChangeArrowheads="1"/>
            </p:cNvSpPr>
            <p:nvPr/>
          </p:nvSpPr>
          <p:spPr bwMode="gray">
            <a:xfrm>
              <a:off x="432201" y="1216581"/>
              <a:ext cx="8768765" cy="45281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6" name="İçerik Yer Tutucusu 6"/>
          <p:cNvSpPr>
            <a:spLocks noGrp="1"/>
          </p:cNvSpPr>
          <p:nvPr>
            <p:ph sz="quarter" idx="16" hasCustomPrompt="1"/>
          </p:nvPr>
        </p:nvSpPr>
        <p:spPr>
          <a:xfrm>
            <a:off x="768593" y="4343878"/>
            <a:ext cx="10585177" cy="174941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27" name="İçerik Yer Tutucusu 14"/>
          <p:cNvSpPr>
            <a:spLocks noGrp="1"/>
          </p:cNvSpPr>
          <p:nvPr>
            <p:ph sz="quarter" idx="17" hasCustomPrompt="1"/>
          </p:nvPr>
        </p:nvSpPr>
        <p:spPr>
          <a:xfrm>
            <a:off x="768591" y="3979006"/>
            <a:ext cx="10584000" cy="360000"/>
          </a:xfrm>
          <a:effectLst/>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Tree>
    <p:extLst>
      <p:ext uri="{BB962C8B-B14F-4D97-AF65-F5344CB8AC3E}">
        <p14:creationId xmlns:p14="http://schemas.microsoft.com/office/powerpoint/2010/main" val="269756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1+#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6">
                                            <p:txEl>
                                              <p:pRg st="0" end="0"/>
                                            </p:txEl>
                                          </p:spTgt>
                                        </p:tgtEl>
                                        <p:attrNameLst>
                                          <p:attrName>style.visibility</p:attrName>
                                        </p:attrNameLst>
                                      </p:cBhvr>
                                      <p:to>
                                        <p:strVal val="visible"/>
                                      </p:to>
                                    </p:set>
                                    <p:anim calcmode="lin" valueType="num">
                                      <p:cBhvr additive="base">
                                        <p:cTn id="11"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6">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6">
                                            <p:txEl>
                                              <p:pRg st="1" end="1"/>
                                            </p:txEl>
                                          </p:spTgt>
                                        </p:tgtEl>
                                        <p:attrNameLst>
                                          <p:attrName>style.visibility</p:attrName>
                                        </p:attrNameLst>
                                      </p:cBhvr>
                                      <p:to>
                                        <p:strVal val="visible"/>
                                      </p:to>
                                    </p:set>
                                    <p:anim calcmode="lin" valueType="num">
                                      <p:cBhvr additive="base">
                                        <p:cTn id="15" dur="500" fill="hold"/>
                                        <p:tgtEl>
                                          <p:spTgt spid="16">
                                            <p:txEl>
                                              <p:pRg st="1" end="1"/>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6">
                                            <p:txEl>
                                              <p:pRg st="1" end="1"/>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6">
                                            <p:txEl>
                                              <p:pRg st="2" end="2"/>
                                            </p:txEl>
                                          </p:spTgt>
                                        </p:tgtEl>
                                        <p:attrNameLst>
                                          <p:attrName>style.visibility</p:attrName>
                                        </p:attrNameLst>
                                      </p:cBhvr>
                                      <p:to>
                                        <p:strVal val="visible"/>
                                      </p:to>
                                    </p:set>
                                    <p:anim calcmode="lin" valueType="num">
                                      <p:cBhvr additive="base">
                                        <p:cTn id="19" dur="500" fill="hold"/>
                                        <p:tgtEl>
                                          <p:spTgt spid="16">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6">
                                            <p:txEl>
                                              <p:pRg st="2" end="2"/>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anim calcmode="lin" valueType="num">
                                      <p:cBhvr additive="base">
                                        <p:cTn id="23" dur="500" fill="hold"/>
                                        <p:tgtEl>
                                          <p:spTgt spid="17">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7">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additive="base">
                                        <p:cTn id="35" dur="500" fill="hold"/>
                                        <p:tgtEl>
                                          <p:spTgt spid="23"/>
                                        </p:tgtEl>
                                        <p:attrNameLst>
                                          <p:attrName>ppt_x</p:attrName>
                                        </p:attrNameLst>
                                      </p:cBhvr>
                                      <p:tavLst>
                                        <p:tav tm="0">
                                          <p:val>
                                            <p:strVal val="1+#ppt_w/2"/>
                                          </p:val>
                                        </p:tav>
                                        <p:tav tm="100000">
                                          <p:val>
                                            <p:strVal val="#ppt_x"/>
                                          </p:val>
                                        </p:tav>
                                      </p:tavLst>
                                    </p:anim>
                                    <p:anim calcmode="lin" valueType="num">
                                      <p:cBhvr additive="base">
                                        <p:cTn id="36" dur="500" fill="hold"/>
                                        <p:tgtEl>
                                          <p:spTgt spid="23"/>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6">
                                            <p:txEl>
                                              <p:pRg st="0" end="0"/>
                                            </p:txEl>
                                          </p:spTgt>
                                        </p:tgtEl>
                                        <p:attrNameLst>
                                          <p:attrName>style.visibility</p:attrName>
                                        </p:attrNameLst>
                                      </p:cBhvr>
                                      <p:to>
                                        <p:strVal val="visible"/>
                                      </p:to>
                                    </p:set>
                                    <p:anim calcmode="lin" valueType="num">
                                      <p:cBhvr additive="base">
                                        <p:cTn id="39" dur="500" fill="hold"/>
                                        <p:tgtEl>
                                          <p:spTgt spid="26">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26">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26">
                                            <p:txEl>
                                              <p:pRg st="1" end="1"/>
                                            </p:txEl>
                                          </p:spTgt>
                                        </p:tgtEl>
                                        <p:attrNameLst>
                                          <p:attrName>style.visibility</p:attrName>
                                        </p:attrNameLst>
                                      </p:cBhvr>
                                      <p:to>
                                        <p:strVal val="visible"/>
                                      </p:to>
                                    </p:set>
                                    <p:anim calcmode="lin" valueType="num">
                                      <p:cBhvr additive="base">
                                        <p:cTn id="43" dur="500" fill="hold"/>
                                        <p:tgtEl>
                                          <p:spTgt spid="26">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26">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26">
                                            <p:txEl>
                                              <p:pRg st="2" end="2"/>
                                            </p:txEl>
                                          </p:spTgt>
                                        </p:tgtEl>
                                        <p:attrNameLst>
                                          <p:attrName>style.visibility</p:attrName>
                                        </p:attrNameLst>
                                      </p:cBhvr>
                                      <p:to>
                                        <p:strVal val="visible"/>
                                      </p:to>
                                    </p:set>
                                    <p:anim calcmode="lin" valueType="num">
                                      <p:cBhvr additive="base">
                                        <p:cTn id="47" dur="500" fill="hold"/>
                                        <p:tgtEl>
                                          <p:spTgt spid="26">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26">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27">
                                            <p:txEl>
                                              <p:pRg st="0" end="0"/>
                                            </p:txEl>
                                          </p:spTgt>
                                        </p:tgtEl>
                                        <p:attrNameLst>
                                          <p:attrName>style.visibility</p:attrName>
                                        </p:attrNameLst>
                                      </p:cBhvr>
                                      <p:to>
                                        <p:strVal val="visible"/>
                                      </p:to>
                                    </p:set>
                                    <p:anim calcmode="lin" valueType="num">
                                      <p:cBhvr additive="base">
                                        <p:cTn id="51" dur="500" fill="hold"/>
                                        <p:tgtEl>
                                          <p:spTgt spid="27">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27">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fill="hold"/>
                                        <p:tgtEl>
                                          <p:spTgt spid="28"/>
                                        </p:tgtEl>
                                        <p:attrNameLst>
                                          <p:attrName>ppt_x</p:attrName>
                                        </p:attrNameLst>
                                      </p:cBhvr>
                                      <p:tavLst>
                                        <p:tav tm="0">
                                          <p:val>
                                            <p:strVal val="1+#ppt_w/2"/>
                                          </p:val>
                                        </p:tav>
                                        <p:tav tm="100000">
                                          <p:val>
                                            <p:strVal val="#ppt_x"/>
                                          </p:val>
                                        </p:tav>
                                      </p:tavLst>
                                    </p:anim>
                                    <p:anim calcmode="lin" valueType="num">
                                      <p:cBhvr additive="base">
                                        <p:cTn id="56" dur="500" fill="hold"/>
                                        <p:tgtEl>
                                          <p:spTgt spid="28"/>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500" fill="hold"/>
                                        <p:tgtEl>
                                          <p:spTgt spid="29"/>
                                        </p:tgtEl>
                                        <p:attrNameLst>
                                          <p:attrName>ppt_x</p:attrName>
                                        </p:attrNameLst>
                                      </p:cBhvr>
                                      <p:tavLst>
                                        <p:tav tm="0">
                                          <p:val>
                                            <p:strVal val="1+#ppt_w/2"/>
                                          </p:val>
                                        </p:tav>
                                        <p:tav tm="100000">
                                          <p:val>
                                            <p:strVal val="#ppt_x"/>
                                          </p:val>
                                        </p:tav>
                                      </p:tavLst>
                                    </p:anim>
                                    <p:anim calcmode="lin" valueType="num">
                                      <p:cBhvr additive="base">
                                        <p:cTn id="60"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8" grpId="0" animBg="1"/>
      <p:bldP spid="29"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7" grpId="0" build="p">
        <p:tmplLst>
          <p:tmpl lvl="1">
            <p:tnLst>
              <p:par>
                <p:cTn presetID="2" presetClass="entr" presetSubtype="2"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1+#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P spid="27" grpId="0" build="p">
        <p:tmplLst>
          <p:tmpl lvl="1">
            <p:tnLst>
              <p:par>
                <p:cTn presetID="2" presetClass="entr" presetSubtype="2" fill="hold" nodeType="with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1+#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Tree>
    <p:extLst>
      <p:ext uri="{BB962C8B-B14F-4D97-AF65-F5344CB8AC3E}">
        <p14:creationId xmlns:p14="http://schemas.microsoft.com/office/powerpoint/2010/main" val="28541437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Yalnızca Başlık">
    <p:spTree>
      <p:nvGrpSpPr>
        <p:cNvPr id="1" name=""/>
        <p:cNvGrpSpPr/>
        <p:nvPr/>
      </p:nvGrpSpPr>
      <p:grpSpPr>
        <a:xfrm>
          <a:off x="0" y="0"/>
          <a:ext cx="0" cy="0"/>
          <a:chOff x="0" y="0"/>
          <a:chExt cx="0" cy="0"/>
        </a:xfrm>
      </p:grpSpPr>
      <p:sp>
        <p:nvSpPr>
          <p:cNvPr id="2" name="1 Başlık" title="Header"/>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
        <p:nvSpPr>
          <p:cNvPr id="10" name="Shape 63"/>
          <p:cNvSpPr/>
          <p:nvPr/>
        </p:nvSpPr>
        <p:spPr>
          <a:xfrm rot="10800000">
            <a:off x="6096040" y="1152708"/>
            <a:ext cx="432008" cy="116052"/>
          </a:xfrm>
          <a:prstGeom prst="triangle">
            <a:avLst>
              <a:gd name="adj" fmla="val 25906"/>
            </a:avLst>
          </a:prstGeom>
          <a:solidFill>
            <a:srgbClr val="D26F00"/>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6" name="Right Triangle 5"/>
          <p:cNvSpPr/>
          <p:nvPr/>
        </p:nvSpPr>
        <p:spPr>
          <a:xfrm rot="16200000">
            <a:off x="6366030" y="559760"/>
            <a:ext cx="720080" cy="828092"/>
          </a:xfrm>
          <a:prstGeom prst="rtTriangle">
            <a:avLst/>
          </a:prstGeom>
          <a:solidFill>
            <a:srgbClr val="D9D9D9"/>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
        <p:nvSpPr>
          <p:cNvPr id="8" name="_color1" descr="© INSCALE GmbH, 26.05.2010&#10;http://www.presentationload.com/"/>
          <p:cNvSpPr>
            <a:spLocks noChangeArrowheads="1"/>
          </p:cNvSpPr>
          <p:nvPr/>
        </p:nvSpPr>
        <p:spPr bwMode="gray">
          <a:xfrm>
            <a:off x="7140116" y="613766"/>
            <a:ext cx="5051884" cy="720080"/>
          </a:xfrm>
          <a:prstGeom prst="rect">
            <a:avLst/>
          </a:prstGeom>
          <a:solidFill>
            <a:srgbClr val="D9D9D9"/>
          </a:solidFill>
          <a:ln w="12700">
            <a:noFill/>
            <a:miter lim="800000"/>
            <a:headEnd/>
            <a:tailEnd/>
          </a:ln>
          <a:effectLst>
            <a:outerShdw blurRad="50800" dist="76200" dir="2700000" algn="tl" rotWithShape="0">
              <a:prstClr val="black">
                <a:alpha val="40000"/>
              </a:prstClr>
            </a:outerShdw>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7" name="Shape 77"/>
          <p:cNvSpPr/>
          <p:nvPr/>
        </p:nvSpPr>
        <p:spPr>
          <a:xfrm flipH="1">
            <a:off x="6096040" y="783379"/>
            <a:ext cx="360000" cy="369332"/>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5" name="TextBox 4"/>
          <p:cNvSpPr txBox="1"/>
          <p:nvPr/>
        </p:nvSpPr>
        <p:spPr>
          <a:xfrm>
            <a:off x="6456040" y="783379"/>
            <a:ext cx="5735960" cy="369332"/>
          </a:xfrm>
          <a:prstGeom prst="rect">
            <a:avLst/>
          </a:prstGeom>
          <a:solidFill>
            <a:srgbClr val="FF9801"/>
          </a:solidFill>
          <a:effectLst>
            <a:outerShdw blurRad="50800" dist="76200" dir="2700000" algn="tl" rotWithShape="0">
              <a:prstClr val="black">
                <a:alpha val="40000"/>
              </a:prstClr>
            </a:outerShdw>
          </a:effectLst>
        </p:spPr>
        <p:txBody>
          <a:bodyPr wrap="square" rtlCol="0">
            <a:spAutoFit/>
          </a:bodyPr>
          <a:lstStyle/>
          <a:p>
            <a:pPr algn="ctr"/>
            <a:endParaRPr lang="en-GB" b="1">
              <a:solidFill>
                <a:schemeClr val="bg1"/>
              </a:solidFill>
            </a:endParaRPr>
          </a:p>
        </p:txBody>
      </p:sp>
      <p:sp>
        <p:nvSpPr>
          <p:cNvPr id="16" name="İçerik Yer Tutucusu 14"/>
          <p:cNvSpPr>
            <a:spLocks noGrp="1"/>
          </p:cNvSpPr>
          <p:nvPr>
            <p:ph sz="quarter" idx="17" hasCustomPrompt="1"/>
          </p:nvPr>
        </p:nvSpPr>
        <p:spPr>
          <a:xfrm>
            <a:off x="6960096" y="783379"/>
            <a:ext cx="5032460" cy="360000"/>
          </a:xfrm>
          <a:effectLst/>
        </p:spPr>
        <p:txBody>
          <a:bodyPr anchor="ctr">
            <a:noAutofit/>
          </a:bodyPr>
          <a:lstStyle>
            <a:lvl1pPr marL="0" indent="0" algn="ctr">
              <a:buNone/>
              <a:defRPr sz="2000" b="1" baseline="0">
                <a:solidFill>
                  <a:schemeClr val="bg1"/>
                </a:solidFill>
                <a:effectLst>
                  <a:outerShdw blurRad="38100" dist="38100" dir="2700000" algn="tl">
                    <a:srgbClr val="000000">
                      <a:alpha val="43137"/>
                    </a:srgbClr>
                  </a:outerShdw>
                </a:effectLst>
                <a:latin typeface="+mn-lt"/>
              </a:defRPr>
            </a:lvl1pPr>
          </a:lstStyle>
          <a:p>
            <a:pPr lvl="0"/>
            <a:r>
              <a:rPr lang="tr-TR" b="1" dirty="0"/>
              <a:t>Alt Başlık Ekle</a:t>
            </a:r>
            <a:endParaRPr lang="tr-TR" dirty="0"/>
          </a:p>
        </p:txBody>
      </p:sp>
    </p:spTree>
    <p:extLst>
      <p:ext uri="{BB962C8B-B14F-4D97-AF65-F5344CB8AC3E}">
        <p14:creationId xmlns:p14="http://schemas.microsoft.com/office/powerpoint/2010/main" val="440248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1+#ppt_w/2"/>
                                          </p:val>
                                        </p:tav>
                                        <p:tav tm="100000">
                                          <p:val>
                                            <p:strVal val="#ppt_x"/>
                                          </p:val>
                                        </p:tav>
                                      </p:tavLst>
                                    </p:anim>
                                    <p:anim calcmode="lin" valueType="num">
                                      <p:cBhvr additive="base">
                                        <p:cTn id="24" dur="500" fill="hold"/>
                                        <p:tgtEl>
                                          <p:spTgt spid="5"/>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anim calcmode="lin" valueType="num">
                                      <p:cBhvr additive="base">
                                        <p:cTn id="27"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6">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6" grpId="0" animBg="1"/>
      <p:bldP spid="8" grpId="0" animBg="1"/>
      <p:bldP spid="7" grpId="0" animBg="1"/>
      <p:bldP spid="5"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CC926-0100-284A-ABB1-A616E5E20AF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514958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dirty="0"/>
          </a:p>
        </p:txBody>
      </p:sp>
      <p:sp>
        <p:nvSpPr>
          <p:cNvPr id="3" name="Content Placeholder 2"/>
          <p:cNvSpPr>
            <a:spLocks noGrp="1"/>
          </p:cNvSpPr>
          <p:nvPr>
            <p:ph idx="1"/>
          </p:nvPr>
        </p:nvSpPr>
        <p:spPr>
          <a:xfrm>
            <a:off x="952535" y="1412776"/>
            <a:ext cx="10286933" cy="4680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dirty="0"/>
          </a:p>
        </p:txBody>
      </p:sp>
    </p:spTree>
    <p:extLst>
      <p:ext uri="{BB962C8B-B14F-4D97-AF65-F5344CB8AC3E}">
        <p14:creationId xmlns:p14="http://schemas.microsoft.com/office/powerpoint/2010/main" val="4715969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Kapa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5F7109-AD5B-E14A-B7FD-514ADCC068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654"/>
            <a:ext cx="12192000" cy="6854692"/>
          </a:xfrm>
          <a:prstGeom prst="rect">
            <a:avLst/>
          </a:prstGeom>
        </p:spPr>
      </p:pic>
      <p:sp>
        <p:nvSpPr>
          <p:cNvPr id="3" name="2 Alt Başlık"/>
          <p:cNvSpPr>
            <a:spLocks noGrp="1"/>
          </p:cNvSpPr>
          <p:nvPr>
            <p:ph type="subTitle" idx="1" hasCustomPrompt="1"/>
          </p:nvPr>
        </p:nvSpPr>
        <p:spPr>
          <a:xfrm>
            <a:off x="-1653" y="5992250"/>
            <a:ext cx="4392487" cy="864096"/>
          </a:xfrm>
          <a:effectLst/>
        </p:spPr>
        <p:txBody>
          <a:bodyPr anchor="ctr">
            <a:normAutofit/>
          </a:bodyPr>
          <a:lstStyle>
            <a:lvl1pPr marL="0" indent="0" algn="ctr">
              <a:buNone/>
              <a:defRPr sz="2400">
                <a:solidFill>
                  <a:schemeClr val="bg1">
                    <a:lumMod val="95000"/>
                  </a:schemeClr>
                </a:solidFill>
                <a:effectLst>
                  <a:glow rad="101600">
                    <a:srgbClr val="00FF00">
                      <a:alpha val="40000"/>
                    </a:srgbClr>
                  </a:glow>
                </a:effectLst>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Muharrem AYDIN</a:t>
            </a:r>
            <a:br>
              <a:rPr lang="tr-TR" dirty="0"/>
            </a:br>
            <a:r>
              <a:rPr lang="en-GB" dirty="0" err="1"/>
              <a:t>aydin@hackeracademy.uk</a:t>
            </a:r>
            <a:endParaRPr lang="tr-TR" dirty="0"/>
          </a:p>
        </p:txBody>
      </p:sp>
      <p:sp>
        <p:nvSpPr>
          <p:cNvPr id="7" name="2 Alt Başlık"/>
          <p:cNvSpPr txBox="1">
            <a:spLocks/>
          </p:cNvSpPr>
          <p:nvPr/>
        </p:nvSpPr>
        <p:spPr>
          <a:xfrm>
            <a:off x="0" y="2658"/>
            <a:ext cx="5832648" cy="1944216"/>
          </a:xfrm>
          <a:prstGeom prst="rect">
            <a:avLst/>
          </a:prstGeom>
          <a:effectLst/>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ct val="100000"/>
              </a:lnSpc>
            </a:pPr>
            <a:r>
              <a:rPr lang="en-GB" sz="4000" b="1" noProof="0" dirty="0">
                <a:solidFill>
                  <a:srgbClr val="FFFFEC"/>
                </a:solidFill>
                <a:effectLst>
                  <a:glow rad="101600">
                    <a:schemeClr val="accent3">
                      <a:satMod val="175000"/>
                      <a:alpha val="40000"/>
                    </a:schemeClr>
                  </a:glow>
                </a:effectLst>
                <a:latin typeface="+mj-lt"/>
              </a:rPr>
              <a:t>Python For Beginners</a:t>
            </a:r>
          </a:p>
        </p:txBody>
      </p:sp>
    </p:spTree>
    <p:extLst>
      <p:ext uri="{BB962C8B-B14F-4D97-AF65-F5344CB8AC3E}">
        <p14:creationId xmlns:p14="http://schemas.microsoft.com/office/powerpoint/2010/main" val="22271994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Kapa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5F7109-AD5B-E14A-B7FD-514ADCC06858}"/>
              </a:ext>
            </a:extLst>
          </p:cNvPr>
          <p:cNvPicPr>
            <a:picLocks noChangeAspect="1"/>
          </p:cNvPicPr>
          <p:nvPr userDrawn="1"/>
        </p:nvPicPr>
        <p:blipFill>
          <a:blip r:embed="rId2"/>
          <a:stretch>
            <a:fillRect/>
          </a:stretch>
        </p:blipFill>
        <p:spPr>
          <a:xfrm>
            <a:off x="0" y="1654"/>
            <a:ext cx="12192000" cy="6854692"/>
          </a:xfrm>
          <a:prstGeom prst="rect">
            <a:avLst/>
          </a:prstGeom>
        </p:spPr>
      </p:pic>
      <p:sp>
        <p:nvSpPr>
          <p:cNvPr id="7" name="2 Alt Başlık"/>
          <p:cNvSpPr txBox="1">
            <a:spLocks/>
          </p:cNvSpPr>
          <p:nvPr/>
        </p:nvSpPr>
        <p:spPr>
          <a:xfrm>
            <a:off x="-1" y="1654"/>
            <a:ext cx="5337313" cy="1369946"/>
          </a:xfrm>
          <a:prstGeom prst="rect">
            <a:avLst/>
          </a:prstGeom>
          <a:effectLst/>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ct val="100000"/>
              </a:lnSpc>
            </a:pPr>
            <a:r>
              <a:rPr lang="en-GB" sz="4000" b="1" noProof="0" dirty="0">
                <a:solidFill>
                  <a:srgbClr val="FFFFEC"/>
                </a:solidFill>
                <a:effectLst>
                  <a:glow rad="101600">
                    <a:schemeClr val="accent3">
                      <a:satMod val="175000"/>
                      <a:alpha val="40000"/>
                    </a:schemeClr>
                  </a:glow>
                </a:effectLst>
                <a:latin typeface="+mj-lt"/>
              </a:rPr>
              <a:t>Python For Beginners</a:t>
            </a:r>
          </a:p>
        </p:txBody>
      </p:sp>
      <p:sp>
        <p:nvSpPr>
          <p:cNvPr id="6" name="2 Alt Başlık">
            <a:extLst>
              <a:ext uri="{FF2B5EF4-FFF2-40B4-BE49-F238E27FC236}">
                <a16:creationId xmlns:a16="http://schemas.microsoft.com/office/drawing/2014/main" id="{ED1BD6C4-5D08-7C47-95A0-2560259AA594}"/>
              </a:ext>
            </a:extLst>
          </p:cNvPr>
          <p:cNvSpPr txBox="1">
            <a:spLocks/>
          </p:cNvSpPr>
          <p:nvPr userDrawn="1"/>
        </p:nvSpPr>
        <p:spPr>
          <a:xfrm>
            <a:off x="0" y="5985622"/>
            <a:ext cx="4392487" cy="864096"/>
          </a:xfrm>
          <a:prstGeom prst="rect">
            <a:avLst/>
          </a:prstGeom>
          <a:effectLst/>
        </p:spPr>
        <p:txBody>
          <a:bodyPr vert="horz" lIns="91440" tIns="45720" rIns="91440" bIns="45720" rtlCol="0" anchor="ctr">
            <a:normAutofit/>
          </a:bodyPr>
          <a:lstStyle>
            <a:lvl1pPr marL="0" indent="0" algn="ctr" defTabSz="685800" rtl="0" eaLnBrk="1" latinLnBrk="0" hangingPunct="1">
              <a:spcBef>
                <a:spcPct val="20000"/>
              </a:spcBef>
              <a:buClr>
                <a:schemeClr val="accent2">
                  <a:lumMod val="75000"/>
                </a:schemeClr>
              </a:buClr>
              <a:buFont typeface="Wingdings" charset="2"/>
              <a:buNone/>
              <a:defRPr sz="2400" kern="1200">
                <a:solidFill>
                  <a:schemeClr val="bg1">
                    <a:lumMod val="95000"/>
                  </a:schemeClr>
                </a:solidFill>
                <a:effectLst>
                  <a:glow rad="101600">
                    <a:srgbClr val="00FF00">
                      <a:alpha val="40000"/>
                    </a:srgbClr>
                  </a:glow>
                </a:effectLst>
                <a:latin typeface="+mj-lt"/>
                <a:ea typeface="+mn-ea"/>
                <a:cs typeface="+mn-cs"/>
              </a:defRPr>
            </a:lvl1pPr>
            <a:lvl2pPr marL="457200" indent="0" algn="ctr" defTabSz="685800" rtl="0" eaLnBrk="1" latinLnBrk="0" hangingPunct="1">
              <a:spcBef>
                <a:spcPct val="20000"/>
              </a:spcBef>
              <a:buClr>
                <a:schemeClr val="accent2">
                  <a:lumMod val="75000"/>
                </a:schemeClr>
              </a:buClr>
              <a:buFont typeface="Wingdings" charset="2"/>
              <a:buNone/>
              <a:defRPr sz="1800" kern="1200">
                <a:solidFill>
                  <a:schemeClr val="tx1">
                    <a:tint val="75000"/>
                  </a:schemeClr>
                </a:solidFill>
                <a:latin typeface="+mj-lt"/>
                <a:ea typeface="+mn-ea"/>
                <a:cs typeface="+mn-cs"/>
              </a:defRPr>
            </a:lvl2pPr>
            <a:lvl3pPr marL="914400" indent="0" algn="ctr" defTabSz="685800" rtl="0" eaLnBrk="1" latinLnBrk="0" hangingPunct="1">
              <a:spcBef>
                <a:spcPct val="20000"/>
              </a:spcBef>
              <a:buClr>
                <a:schemeClr val="accent2">
                  <a:lumMod val="75000"/>
                </a:schemeClr>
              </a:buClr>
              <a:buFont typeface="Wingdings" charset="2"/>
              <a:buNone/>
              <a:defRPr sz="1500" kern="1200">
                <a:solidFill>
                  <a:schemeClr val="tx1">
                    <a:tint val="75000"/>
                  </a:schemeClr>
                </a:solidFill>
                <a:latin typeface="+mj-lt"/>
                <a:ea typeface="+mn-ea"/>
                <a:cs typeface="+mn-cs"/>
              </a:defRPr>
            </a:lvl3pPr>
            <a:lvl4pPr marL="1371600" indent="0" algn="ctr" defTabSz="685800" rtl="0" eaLnBrk="1" latinLnBrk="0" hangingPunct="1">
              <a:spcBef>
                <a:spcPct val="20000"/>
              </a:spcBef>
              <a:buClr>
                <a:schemeClr val="accent2">
                  <a:lumMod val="75000"/>
                </a:schemeClr>
              </a:buClr>
              <a:buFont typeface="Wingdings" charset="2"/>
              <a:buNone/>
              <a:defRPr sz="1350" kern="1200">
                <a:solidFill>
                  <a:schemeClr val="tx1">
                    <a:tint val="75000"/>
                  </a:schemeClr>
                </a:solidFill>
                <a:latin typeface="+mj-lt"/>
                <a:ea typeface="+mn-ea"/>
                <a:cs typeface="+mn-cs"/>
              </a:defRPr>
            </a:lvl4pPr>
            <a:lvl5pPr marL="1828800" indent="0" algn="ctr" defTabSz="685800" rtl="0" eaLnBrk="1" latinLnBrk="0" hangingPunct="1">
              <a:spcBef>
                <a:spcPct val="20000"/>
              </a:spcBef>
              <a:buClr>
                <a:schemeClr val="accent2">
                  <a:lumMod val="75000"/>
                </a:schemeClr>
              </a:buClr>
              <a:buFont typeface="Wingdings" charset="2"/>
              <a:buNone/>
              <a:defRPr sz="1350" kern="1200">
                <a:solidFill>
                  <a:schemeClr val="tx1">
                    <a:tint val="75000"/>
                  </a:schemeClr>
                </a:solidFill>
                <a:latin typeface="+mj-lt"/>
                <a:ea typeface="+mn-ea"/>
                <a:cs typeface="+mn-cs"/>
              </a:defRPr>
            </a:lvl5pPr>
            <a:lvl6pPr marL="22860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6pPr>
            <a:lvl7pPr marL="27432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7pPr>
            <a:lvl8pPr marL="32004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8pPr>
            <a:lvl9pPr marL="36576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9pPr>
          </a:lstStyle>
          <a:p>
            <a:r>
              <a:rPr lang="en-GB" dirty="0" err="1"/>
              <a:t>Muharrem</a:t>
            </a:r>
            <a:r>
              <a:rPr lang="en-GB" dirty="0"/>
              <a:t> AYDIN</a:t>
            </a:r>
            <a:br>
              <a:rPr lang="tr-TR" dirty="0"/>
            </a:br>
            <a:r>
              <a:rPr lang="en-GB" dirty="0" err="1"/>
              <a:t>aydin@hackeracademy.uk</a:t>
            </a:r>
            <a:endParaRPr lang="tr-TR" dirty="0"/>
          </a:p>
        </p:txBody>
      </p:sp>
    </p:spTree>
    <p:extLst>
      <p:ext uri="{BB962C8B-B14F-4D97-AF65-F5344CB8AC3E}">
        <p14:creationId xmlns:p14="http://schemas.microsoft.com/office/powerpoint/2010/main" val="41405369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3885B-DC68-C343-9139-889BBC498D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0D6DF73-7058-E042-B61C-46E6FB95D1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AAA020B-ED56-1640-8EDA-DDD44C955898}"/>
              </a:ext>
            </a:extLst>
          </p:cNvPr>
          <p:cNvSpPr>
            <a:spLocks noGrp="1"/>
          </p:cNvSpPr>
          <p:nvPr>
            <p:ph type="dt" sz="half" idx="10"/>
          </p:nvPr>
        </p:nvSpPr>
        <p:spPr/>
        <p:txBody>
          <a:bodyPr/>
          <a:lstStyle/>
          <a:p>
            <a:fld id="{68F6D18A-BC2A-1849-B4FD-90C4B9D1148C}" type="datetimeFigureOut">
              <a:rPr lang="en-GB" smtClean="0"/>
              <a:t>02/01/2019</a:t>
            </a:fld>
            <a:endParaRPr lang="en-GB"/>
          </a:p>
        </p:txBody>
      </p:sp>
      <p:sp>
        <p:nvSpPr>
          <p:cNvPr id="5" name="Footer Placeholder 4">
            <a:extLst>
              <a:ext uri="{FF2B5EF4-FFF2-40B4-BE49-F238E27FC236}">
                <a16:creationId xmlns:a16="http://schemas.microsoft.com/office/drawing/2014/main" id="{E4F5D40B-19DF-7944-8010-33ECDE0BD12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1C865B8-10CD-6F4D-8E49-B15A5930F1B7}"/>
              </a:ext>
            </a:extLst>
          </p:cNvPr>
          <p:cNvSpPr>
            <a:spLocks noGrp="1"/>
          </p:cNvSpPr>
          <p:nvPr>
            <p:ph type="sldNum" sz="quarter" idx="12"/>
          </p:nvPr>
        </p:nvSpPr>
        <p:spPr/>
        <p:txBody>
          <a:bodyPr/>
          <a:lstStyle/>
          <a:p>
            <a:fld id="{21D38E45-68C7-AE4F-839B-9C57D8522D68}" type="slidenum">
              <a:rPr lang="en-GB" smtClean="0"/>
              <a:t>‹#›</a:t>
            </a:fld>
            <a:endParaRPr lang="en-GB"/>
          </a:p>
        </p:txBody>
      </p:sp>
    </p:spTree>
    <p:extLst>
      <p:ext uri="{BB962C8B-B14F-4D97-AF65-F5344CB8AC3E}">
        <p14:creationId xmlns:p14="http://schemas.microsoft.com/office/powerpoint/2010/main" val="7890261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9D81C-DB68-DA4E-80AC-0F165BBE8C0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2984EA-11A3-FB48-A277-C1175F5BCB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993ED7-3EDF-044A-BEA1-FE8DA3A5EC24}"/>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83875C12-08A4-8846-8701-91D5F33215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4DF83C-C228-304B-8A91-ED56F83AB1B1}"/>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762111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unum İçeriği">
    <p:spTree>
      <p:nvGrpSpPr>
        <p:cNvPr id="1" name=""/>
        <p:cNvGrpSpPr/>
        <p:nvPr/>
      </p:nvGrpSpPr>
      <p:grpSpPr>
        <a:xfrm>
          <a:off x="0" y="0"/>
          <a:ext cx="0" cy="0"/>
          <a:chOff x="0" y="0"/>
          <a:chExt cx="0" cy="0"/>
        </a:xfrm>
      </p:grpSpPr>
      <p:sp>
        <p:nvSpPr>
          <p:cNvPr id="21" name="Metin kutusu 20"/>
          <p:cNvSpPr txBox="1"/>
          <p:nvPr/>
        </p:nvSpPr>
        <p:spPr>
          <a:xfrm>
            <a:off x="119336" y="537139"/>
            <a:ext cx="5304589" cy="461665"/>
          </a:xfrm>
          <a:prstGeom prst="rect">
            <a:avLst/>
          </a:prstGeom>
          <a:noFill/>
        </p:spPr>
        <p:txBody>
          <a:bodyPr wrap="square" rtlCol="0" anchor="ctr">
            <a:spAutoFit/>
          </a:bodyPr>
          <a:lstStyle/>
          <a:p>
            <a:pPr algn="ctr"/>
            <a:r>
              <a:rPr lang="en-GB" sz="2400" b="1" noProof="0" dirty="0">
                <a:solidFill>
                  <a:schemeClr val="bg1"/>
                </a:solidFill>
                <a:effectLst>
                  <a:outerShdw blurRad="38100" dist="38100" dir="2700000" algn="tl">
                    <a:srgbClr val="000000">
                      <a:alpha val="43137"/>
                    </a:srgbClr>
                  </a:outerShdw>
                </a:effectLst>
                <a:latin typeface="Calibri" pitchFamily="34" charset="0"/>
              </a:rPr>
              <a:t>Syllabus</a:t>
            </a:r>
          </a:p>
        </p:txBody>
      </p:sp>
      <p:sp>
        <p:nvSpPr>
          <p:cNvPr id="19" name="Metin Yer Tutucusu 18"/>
          <p:cNvSpPr>
            <a:spLocks noGrp="1"/>
          </p:cNvSpPr>
          <p:nvPr>
            <p:ph type="body" sz="quarter" idx="10" hasCustomPrompt="1"/>
          </p:nvPr>
        </p:nvSpPr>
        <p:spPr>
          <a:xfrm>
            <a:off x="2351583" y="1628800"/>
            <a:ext cx="7584844" cy="3888432"/>
          </a:xfrm>
        </p:spPr>
        <p:txBody>
          <a:bodyPr/>
          <a:lstStyle>
            <a:lvl1pPr>
              <a:defRPr b="0" i="0" baseline="0"/>
            </a:lvl1pPr>
          </a:lstStyle>
          <a:p>
            <a:pPr lvl="0"/>
            <a:r>
              <a:rPr lang="en-GB" noProof="0" dirty="0" err="1"/>
              <a:t>Gündem</a:t>
            </a:r>
            <a:r>
              <a:rPr lang="en-GB" noProof="0" dirty="0"/>
              <a:t> </a:t>
            </a:r>
            <a:r>
              <a:rPr lang="en-GB" noProof="0" dirty="0" err="1"/>
              <a:t>başlıklarını</a:t>
            </a:r>
            <a:r>
              <a:rPr lang="en-GB" noProof="0" dirty="0"/>
              <a:t> </a:t>
            </a:r>
            <a:r>
              <a:rPr lang="en-GB" noProof="0" dirty="0" err="1"/>
              <a:t>bu</a:t>
            </a:r>
            <a:r>
              <a:rPr lang="en-GB" noProof="0" dirty="0"/>
              <a:t> </a:t>
            </a:r>
            <a:r>
              <a:rPr lang="en-GB" noProof="0" dirty="0" err="1"/>
              <a:t>kutuya</a:t>
            </a:r>
            <a:r>
              <a:rPr lang="en-GB" noProof="0" dirty="0"/>
              <a:t> alt </a:t>
            </a:r>
            <a:r>
              <a:rPr lang="en-GB" noProof="0" dirty="0" err="1"/>
              <a:t>alta</a:t>
            </a:r>
            <a:r>
              <a:rPr lang="en-GB" noProof="0" dirty="0"/>
              <a:t> </a:t>
            </a:r>
            <a:r>
              <a:rPr lang="en-GB" noProof="0" dirty="0" err="1"/>
              <a:t>yazın</a:t>
            </a:r>
            <a:br>
              <a:rPr lang="en-GB" noProof="0" dirty="0"/>
            </a:br>
            <a:r>
              <a:rPr lang="en-GB" noProof="0" dirty="0"/>
              <a:t>Bu </a:t>
            </a:r>
            <a:r>
              <a:rPr lang="en-GB" noProof="0" dirty="0" err="1"/>
              <a:t>metin</a:t>
            </a:r>
            <a:r>
              <a:rPr lang="en-GB" noProof="0" dirty="0"/>
              <a:t> </a:t>
            </a:r>
            <a:r>
              <a:rPr lang="en-GB" noProof="0" dirty="0" err="1"/>
              <a:t>kutusunu</a:t>
            </a:r>
            <a:r>
              <a:rPr lang="en-GB" noProof="0" dirty="0"/>
              <a:t> </a:t>
            </a:r>
            <a:r>
              <a:rPr lang="en-GB" noProof="0" dirty="0" err="1"/>
              <a:t>seçerek</a:t>
            </a:r>
            <a:r>
              <a:rPr lang="en-GB" noProof="0" dirty="0"/>
              <a:t> </a:t>
            </a:r>
            <a:r>
              <a:rPr lang="en-GB" noProof="0" dirty="0" err="1"/>
              <a:t>Ribbon’da</a:t>
            </a:r>
            <a:r>
              <a:rPr lang="en-GB" noProof="0" dirty="0"/>
              <a:t> </a:t>
            </a:r>
            <a:r>
              <a:rPr lang="en-GB" noProof="0" dirty="0" err="1"/>
              <a:t>Giriş</a:t>
            </a:r>
            <a:r>
              <a:rPr lang="en-GB" noProof="0" dirty="0"/>
              <a:t> -&gt; </a:t>
            </a:r>
            <a:r>
              <a:rPr lang="en-GB" noProof="0" dirty="0" err="1"/>
              <a:t>SmartArt’a</a:t>
            </a:r>
            <a:r>
              <a:rPr lang="en-GB" noProof="0" dirty="0"/>
              <a:t> </a:t>
            </a:r>
            <a:r>
              <a:rPr lang="en-GB" noProof="0" dirty="0" err="1"/>
              <a:t>Dönüştür</a:t>
            </a:r>
            <a:r>
              <a:rPr lang="en-GB" noProof="0" dirty="0"/>
              <a:t> </a:t>
            </a:r>
            <a:r>
              <a:rPr lang="en-GB" noProof="0" dirty="0" err="1"/>
              <a:t>düğmesine</a:t>
            </a:r>
            <a:r>
              <a:rPr lang="en-GB" noProof="0" dirty="0"/>
              <a:t> </a:t>
            </a:r>
            <a:r>
              <a:rPr lang="en-GB" noProof="0" dirty="0" err="1"/>
              <a:t>tıklayın</a:t>
            </a:r>
            <a:r>
              <a:rPr lang="en-GB" noProof="0" dirty="0"/>
              <a:t>.</a:t>
            </a:r>
            <a:br>
              <a:rPr lang="en-GB" noProof="0" dirty="0"/>
            </a:br>
            <a:r>
              <a:rPr lang="en-GB" noProof="0" dirty="0"/>
              <a:t>Sol </a:t>
            </a:r>
            <a:r>
              <a:rPr lang="en-GB" noProof="0" dirty="0" err="1"/>
              <a:t>üst</a:t>
            </a:r>
            <a:r>
              <a:rPr lang="en-GB" noProof="0" dirty="0"/>
              <a:t> </a:t>
            </a:r>
            <a:r>
              <a:rPr lang="en-GB" noProof="0" dirty="0" err="1"/>
              <a:t>köşede</a:t>
            </a:r>
            <a:r>
              <a:rPr lang="en-GB" noProof="0" dirty="0"/>
              <a:t> </a:t>
            </a:r>
            <a:r>
              <a:rPr lang="en-GB" noProof="0" dirty="0" err="1"/>
              <a:t>yer</a:t>
            </a:r>
            <a:r>
              <a:rPr lang="en-GB" noProof="0" dirty="0"/>
              <a:t> </a:t>
            </a:r>
            <a:r>
              <a:rPr lang="en-GB" noProof="0" dirty="0" err="1"/>
              <a:t>alan</a:t>
            </a:r>
            <a:r>
              <a:rPr lang="en-GB" noProof="0" dirty="0"/>
              <a:t> Vertical Bullet </a:t>
            </a:r>
            <a:r>
              <a:rPr lang="en-GB" noProof="0" dirty="0" err="1"/>
              <a:t>List’i</a:t>
            </a:r>
            <a:r>
              <a:rPr lang="en-GB" noProof="0" dirty="0"/>
              <a:t> </a:t>
            </a:r>
            <a:r>
              <a:rPr lang="en-GB" noProof="0" dirty="0" err="1"/>
              <a:t>seçin</a:t>
            </a:r>
            <a:r>
              <a:rPr lang="en-GB" noProof="0" dirty="0"/>
              <a:t>.</a:t>
            </a:r>
          </a:p>
        </p:txBody>
      </p:sp>
    </p:spTree>
    <p:extLst>
      <p:ext uri="{BB962C8B-B14F-4D97-AF65-F5344CB8AC3E}">
        <p14:creationId xmlns:p14="http://schemas.microsoft.com/office/powerpoint/2010/main" val="18370324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E9EDE-44C2-C944-85D3-4274F1713D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07D61A-DE55-EB42-8092-F09D1DC0D03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617F4C-132D-2046-B589-00F2677D394A}"/>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33DAFF4A-91F1-0840-8D6C-2FE2071D63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23BEA-5D52-C947-8701-FEE81B2D1FDD}"/>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12634364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994D8-5FA9-5E49-842E-3507A6E785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F34B57D-20FD-5046-B93A-4C1641CD9E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991B95A-6BEE-A647-AC0E-E0DE01ACDCF7}"/>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90A92C31-8691-544C-A3FA-74CCFFD53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2C8301-6953-D649-8038-FC8289B6502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473871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3D431-4E00-B249-8421-0797BDE4B6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E95147-6F15-A04D-9F41-9ED39B3B9D5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D215C9-F8FC-0947-BFCD-81FB36D1594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BBD51F-10FA-704F-B24B-859ECC33DD4B}"/>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6" name="Footer Placeholder 5">
            <a:extLst>
              <a:ext uri="{FF2B5EF4-FFF2-40B4-BE49-F238E27FC236}">
                <a16:creationId xmlns:a16="http://schemas.microsoft.com/office/drawing/2014/main" id="{2703ACA4-323E-F04A-8A7C-E381734898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934D23-7A67-1340-A976-40717F5074BA}"/>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7346301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E58-3AA3-6E4A-9BCC-60967F2821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5B58171-19E1-7841-8179-4683B34AC7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0DCE85C-7E80-E743-9375-8622F81F085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3BFE405-495D-B24B-A657-B1443430ACA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A360E18-9880-7F40-A47A-DC00F8CC7EF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0132386-289D-294F-B3D9-F7DF6E3F416B}"/>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8" name="Footer Placeholder 7">
            <a:extLst>
              <a:ext uri="{FF2B5EF4-FFF2-40B4-BE49-F238E27FC236}">
                <a16:creationId xmlns:a16="http://schemas.microsoft.com/office/drawing/2014/main" id="{482826E4-E7D3-4648-A5BC-92CDF489E7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2F8ECC-A6EC-6749-8535-ED20A1BB2070}"/>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9049964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1CC5E-CC55-8043-A4FD-C4F80651D06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E077B0-8DB3-6846-AAEA-8992908D0D68}"/>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4" name="Footer Placeholder 3">
            <a:extLst>
              <a:ext uri="{FF2B5EF4-FFF2-40B4-BE49-F238E27FC236}">
                <a16:creationId xmlns:a16="http://schemas.microsoft.com/office/drawing/2014/main" id="{3C9EDF63-D3B2-2748-A2D2-D281E90ED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B9D053-499B-614C-89D9-3A510E20B0A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35987400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E91132-7CCA-5D4D-AFD8-BFC3E63D24FA}"/>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3" name="Footer Placeholder 2">
            <a:extLst>
              <a:ext uri="{FF2B5EF4-FFF2-40B4-BE49-F238E27FC236}">
                <a16:creationId xmlns:a16="http://schemas.microsoft.com/office/drawing/2014/main" id="{2DC0972E-9D67-C544-9E93-438007ACFAD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ADA5C3-8DB9-894E-8CBD-E482D8619081}"/>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32583238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DE4D9-26DC-8249-92D3-551FA0B649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9F37E3-F1C8-884A-887E-34899DBC86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4EF643-FB78-754C-B901-17DCD89B08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C3F67DE-2ED6-9545-888B-6A930AD50C62}"/>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6" name="Footer Placeholder 5">
            <a:extLst>
              <a:ext uri="{FF2B5EF4-FFF2-40B4-BE49-F238E27FC236}">
                <a16:creationId xmlns:a16="http://schemas.microsoft.com/office/drawing/2014/main" id="{3CB23DD4-C440-9742-8D6D-C800DA130C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A4710C-7353-B640-8A18-B1638A0A3EF5}"/>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5425089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D591F-46AF-A640-AE11-8230824DA3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A38F9D-C3C0-BF4C-9965-B8FC4AAF84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6A97B9-B140-A248-92BB-0604ACE869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28CC7C-12CC-FA40-A8F6-5A9B1DE68979}"/>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6" name="Footer Placeholder 5">
            <a:extLst>
              <a:ext uri="{FF2B5EF4-FFF2-40B4-BE49-F238E27FC236}">
                <a16:creationId xmlns:a16="http://schemas.microsoft.com/office/drawing/2014/main" id="{9664B9AD-1CC1-8E4E-BCF0-9E274413D3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97577F-2AD5-8849-A7F1-1FBF84C9C231}"/>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35898134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C21CF-81EA-F545-B06B-272EE78A85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382640-2330-C844-B0F6-CF12D9A5485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4C19EC-644D-8F4F-91C1-B66669F2D2C4}"/>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063A2871-3933-4148-A891-BC92503F2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92C203-8D4E-C843-8D89-B5CEBAB96287}"/>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16222803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7523176-BE3C-CB4F-A964-265AAF8FE6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FD874C-8CA3-024C-AA7F-67A0298B5C9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5CA81B-040F-AE4D-878C-376DA6F4AE63}"/>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44B5BB6C-2DA7-D544-8E6F-D71E567A8E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410253-6B48-3C41-B80F-FDF49584294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40347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ölüm Başlığı">
    <p:spTree>
      <p:nvGrpSpPr>
        <p:cNvPr id="1" name=""/>
        <p:cNvGrpSpPr/>
        <p:nvPr/>
      </p:nvGrpSpPr>
      <p:grpSpPr>
        <a:xfrm>
          <a:off x="0" y="0"/>
          <a:ext cx="0" cy="0"/>
          <a:chOff x="0" y="0"/>
          <a:chExt cx="0" cy="0"/>
        </a:xfrm>
      </p:grpSpPr>
      <p:sp>
        <p:nvSpPr>
          <p:cNvPr id="3" name="_color1" descr="© INSCALE GmbH, 26.05.2010&#10;http://www.presentationload.com/"/>
          <p:cNvSpPr>
            <a:spLocks noChangeArrowheads="1"/>
          </p:cNvSpPr>
          <p:nvPr/>
        </p:nvSpPr>
        <p:spPr bwMode="gray">
          <a:xfrm>
            <a:off x="2817351" y="2737498"/>
            <a:ext cx="7056511" cy="1502965"/>
          </a:xfrm>
          <a:prstGeom prst="rect">
            <a:avLst/>
          </a:prstGeom>
          <a:solidFill>
            <a:schemeClr val="accent2">
              <a:lumMod val="75000"/>
            </a:schemeClr>
          </a:solidFill>
          <a:ln>
            <a:noFill/>
            <a:headEnd/>
            <a:tailEnd/>
          </a:ln>
          <a:effectLst>
            <a:reflection blurRad="6350" stA="50000" endA="300" endPos="55000" dir="5400000" sy="-100000" algn="bl" rotWithShape="0"/>
          </a:effectLst>
          <a:scene3d>
            <a:camera prst="orthographicFront">
              <a:rot lat="0" lon="0" rev="0"/>
            </a:camera>
            <a:lightRig rig="balanced" dir="t">
              <a:rot lat="0" lon="0" rev="8700000"/>
            </a:lightRig>
          </a:scene3d>
          <a:sp3d/>
        </p:spPr>
        <p:style>
          <a:lnRef idx="1">
            <a:schemeClr val="accent2"/>
          </a:lnRef>
          <a:fillRef idx="3">
            <a:schemeClr val="accent2"/>
          </a:fillRef>
          <a:effectRef idx="2">
            <a:schemeClr val="accent2"/>
          </a:effectRef>
          <a:fontRef idx="minor">
            <a:schemeClr val="lt1"/>
          </a:fontRef>
        </p:style>
        <p:txBody>
          <a:bodyPr lIns="216000" tIns="0" rIns="0" bIns="0" anchor="ctr"/>
          <a:lstStyle/>
          <a:p>
            <a:pPr algn="ctr" defTabSz="601266" eaLnBrk="0" hangingPunct="0">
              <a:spcAft>
                <a:spcPct val="20000"/>
              </a:spcAft>
              <a:defRPr/>
            </a:pPr>
            <a:endParaRPr lang="en-US" sz="1350" b="1" noProof="1">
              <a:solidFill>
                <a:srgbClr val="FFFFFF"/>
              </a:solidFill>
              <a:effectLst>
                <a:outerShdw blurRad="38100" dist="38100" dir="2700000" algn="tl">
                  <a:srgbClr val="000000">
                    <a:alpha val="43137"/>
                  </a:srgbClr>
                </a:outerShdw>
              </a:effectLst>
              <a:cs typeface="Arial" charset="0"/>
            </a:endParaRPr>
          </a:p>
        </p:txBody>
      </p:sp>
      <p:sp>
        <p:nvSpPr>
          <p:cNvPr id="5" name="İçerik Yer Tutucusu 4"/>
          <p:cNvSpPr>
            <a:spLocks noGrp="1"/>
          </p:cNvSpPr>
          <p:nvPr>
            <p:ph sz="quarter" idx="10" hasCustomPrompt="1"/>
          </p:nvPr>
        </p:nvSpPr>
        <p:spPr>
          <a:xfrm>
            <a:off x="3503681" y="3003202"/>
            <a:ext cx="5664663" cy="914400"/>
          </a:xfrm>
          <a:effectLst>
            <a:reflection blurRad="6350" stA="60000" dist="342900" dir="5400000" sy="-100000" algn="bl" rotWithShape="0"/>
          </a:effectLst>
        </p:spPr>
        <p:txBody>
          <a:bodyPr anchor="ctr">
            <a:normAutofit/>
          </a:bodyPr>
          <a:lstStyle>
            <a:lvl1pPr marL="0" indent="0" algn="ctr">
              <a:buNone/>
              <a:defRPr sz="2400" b="1">
                <a:solidFill>
                  <a:schemeClr val="bg1"/>
                </a:solidFill>
              </a:defRPr>
            </a:lvl1pPr>
          </a:lstStyle>
          <a:p>
            <a:pPr lvl="0"/>
            <a:r>
              <a:rPr lang="tr-TR" dirty="0"/>
              <a:t>Bölüm Başlığı Ekle</a:t>
            </a:r>
          </a:p>
        </p:txBody>
      </p:sp>
      <p:sp>
        <p:nvSpPr>
          <p:cNvPr id="2" name="Rectangle 1"/>
          <p:cNvSpPr/>
          <p:nvPr/>
        </p:nvSpPr>
        <p:spPr>
          <a:xfrm>
            <a:off x="0" y="0"/>
            <a:ext cx="6528048" cy="1700808"/>
          </a:xfrm>
          <a:prstGeom prst="rect">
            <a:avLst/>
          </a:prstGeom>
          <a:solidFill>
            <a:schemeClr val="bg1"/>
          </a:solidFill>
          <a:effectLst/>
          <a:scene3d>
            <a:camera prst="orthographicFront">
              <a:rot lat="0" lon="0" rev="0"/>
            </a:camera>
            <a:lightRig rig="threePt" dir="t">
              <a:rot lat="0" lon="0" rev="1200000"/>
            </a:lightRig>
          </a:scene3d>
          <a:sp3d>
            <a:contourClr>
              <a:schemeClr val="bg1"/>
            </a:contourClr>
          </a:sp3d>
        </p:spPr>
        <p:style>
          <a:lnRef idx="0">
            <a:schemeClr val="accent2"/>
          </a:lnRef>
          <a:fillRef idx="3">
            <a:schemeClr val="accent2"/>
          </a:fillRef>
          <a:effectRef idx="3">
            <a:schemeClr val="accent2"/>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Tree>
    <p:extLst>
      <p:ext uri="{BB962C8B-B14F-4D97-AF65-F5344CB8AC3E}">
        <p14:creationId xmlns:p14="http://schemas.microsoft.com/office/powerpoint/2010/main" val="3976302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6F97E-AFD1-394C-B7FA-8C34A2C576C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ACAF63C-D8A3-FE45-AC89-B1670EB50826}"/>
              </a:ext>
            </a:extLst>
          </p:cNvPr>
          <p:cNvSpPr>
            <a:spLocks noGrp="1"/>
          </p:cNvSpPr>
          <p:nvPr>
            <p:ph type="dt" sz="half" idx="10"/>
          </p:nvPr>
        </p:nvSpPr>
        <p:spPr/>
        <p:txBody>
          <a:bodyPr/>
          <a:lstStyle/>
          <a:p>
            <a:fld id="{CCECB956-DCE0-3941-B561-7EDAD843B773}" type="datetimeFigureOut">
              <a:rPr lang="en-US" smtClean="0"/>
              <a:t>1/2/2019</a:t>
            </a:fld>
            <a:endParaRPr lang="en-US"/>
          </a:p>
        </p:txBody>
      </p:sp>
      <p:sp>
        <p:nvSpPr>
          <p:cNvPr id="4" name="Footer Placeholder 3">
            <a:extLst>
              <a:ext uri="{FF2B5EF4-FFF2-40B4-BE49-F238E27FC236}">
                <a16:creationId xmlns:a16="http://schemas.microsoft.com/office/drawing/2014/main" id="{5F1F3D2E-9A55-6A4C-92F0-4D23FE5D2F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3E4B6C-92A9-1B43-855A-8DDD1AC0737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371546055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A2F7D-7196-A942-8938-14EC8EDF07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85E6DEC-240E-F646-A340-78D83E0BFB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764718-F83D-934D-9957-F36BD28A8AE7}"/>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8F742FE4-61D1-5540-BE98-251DD565BF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61F73E-96D7-644B-A1D9-869A9E2D1E8D}"/>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412196960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13507-4A16-2846-B4A4-CCD040A20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0B5961-1276-1847-99BC-29B5A71BA1E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0B9D42-6B07-E04B-8B67-FADB7F61B252}"/>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3A356675-234D-0B48-A426-DBBFA6BF57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E61CD-0323-7445-89E1-E8F538484675}"/>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10695709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A350D-0375-2B4D-922A-56FFF9DE3E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F60729-206E-AE4F-8E5C-7EE990015B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9526A19-3DAC-EB46-BE63-C1A134676C20}"/>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B1A2DFDA-27EF-4947-BAB7-A09B739A39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8D86F2-F54F-434B-8807-CBDB18A3E656}"/>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20120202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CA8D3-515D-EC4E-ABA5-42EDD37883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420D3C-4297-4849-ABFE-08D66D412F2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37F032F-295D-5049-A75B-07DFF478293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9F0A02A-3218-6243-A784-D75EC636E0EC}"/>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6" name="Footer Placeholder 5">
            <a:extLst>
              <a:ext uri="{FF2B5EF4-FFF2-40B4-BE49-F238E27FC236}">
                <a16:creationId xmlns:a16="http://schemas.microsoft.com/office/drawing/2014/main" id="{CEC2E2B2-DDBE-9246-B8FC-7ED84BE765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D784A9-C91A-D243-929F-A9065E4ECE3B}"/>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272591077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09158-E4FB-614D-9BF3-F3DBC794DB2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F5DC6BA-F60C-B04E-9883-89DD75EE0A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57D339E-587E-304B-8405-09BB257FA58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A62C75-0AA5-C443-8F4D-5C44F39552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1FC593F-5D36-B84C-B5FD-AFF2666B046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2BDB4-9A61-FA48-B3A5-1F4D5B67664D}"/>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8" name="Footer Placeholder 7">
            <a:extLst>
              <a:ext uri="{FF2B5EF4-FFF2-40B4-BE49-F238E27FC236}">
                <a16:creationId xmlns:a16="http://schemas.microsoft.com/office/drawing/2014/main" id="{120A62A9-80B9-1740-90E4-97743F5B15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075C85-8F43-AF49-8B84-B8A09745F983}"/>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34611526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42ABB-4E0E-0A4F-B024-EA6E315C437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38EF4D-398C-D347-AE9F-11F0BF806C61}"/>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4" name="Footer Placeholder 3">
            <a:extLst>
              <a:ext uri="{FF2B5EF4-FFF2-40B4-BE49-F238E27FC236}">
                <a16:creationId xmlns:a16="http://schemas.microsoft.com/office/drawing/2014/main" id="{90E14DA1-B8A4-A94A-A426-0C3E381539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733872-00C2-7448-A649-581C1497D442}"/>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76948799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DAA8DC-8D41-6D4F-A9A7-6BDC489163FC}"/>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3" name="Footer Placeholder 2">
            <a:extLst>
              <a:ext uri="{FF2B5EF4-FFF2-40B4-BE49-F238E27FC236}">
                <a16:creationId xmlns:a16="http://schemas.microsoft.com/office/drawing/2014/main" id="{89252B71-739A-194F-8113-057FBDBDB6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2EDB9C-36E6-D04A-838C-DB11DFE4C1C3}"/>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525621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7DD6E-6F68-4746-B512-2CB325863B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DDB71FC-764A-2A47-BFD3-1660BB55D9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861EFB7-43B7-BE4D-B505-4B08CA0F0E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4DDE2C-A8AE-044F-945A-499155A32A20}"/>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6" name="Footer Placeholder 5">
            <a:extLst>
              <a:ext uri="{FF2B5EF4-FFF2-40B4-BE49-F238E27FC236}">
                <a16:creationId xmlns:a16="http://schemas.microsoft.com/office/drawing/2014/main" id="{CA00A706-BBC1-474E-826F-BC3524B63F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D896B3-FD62-214B-B8AA-96526D52B7F9}"/>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19201121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F83B6-1715-4443-9D87-3D9971674C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1AA829C-ECF4-B447-A34C-9B06A27A8B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5A3DC0-ACFC-5946-8E49-1488154D93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8FB1457-6A4E-994D-9803-57ECBD2E8E07}"/>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6" name="Footer Placeholder 5">
            <a:extLst>
              <a:ext uri="{FF2B5EF4-FFF2-40B4-BE49-F238E27FC236}">
                <a16:creationId xmlns:a16="http://schemas.microsoft.com/office/drawing/2014/main" id="{5F059C72-7737-F444-85E7-F506BB276C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1C102B-9FD2-4F4F-B29B-F0D1ACD10AA5}"/>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12196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ir Alt Başlıklı">
    <p:spTree>
      <p:nvGrpSpPr>
        <p:cNvPr id="1" name=""/>
        <p:cNvGrpSpPr/>
        <p:nvPr/>
      </p:nvGrpSpPr>
      <p:grpSpPr>
        <a:xfrm>
          <a:off x="0" y="0"/>
          <a:ext cx="0" cy="0"/>
          <a:chOff x="0" y="0"/>
          <a:chExt cx="0" cy="0"/>
        </a:xfrm>
      </p:grpSpPr>
      <p:sp>
        <p:nvSpPr>
          <p:cNvPr id="11" name="Shape 71"/>
          <p:cNvSpPr>
            <a:spLocks noChangeAspect="1"/>
          </p:cNvSpPr>
          <p:nvPr/>
        </p:nvSpPr>
        <p:spPr>
          <a:xfrm rot="10800000">
            <a:off x="198768" y="2200008"/>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4" name="Shape 77"/>
          <p:cNvSpPr/>
          <p:nvPr/>
        </p:nvSpPr>
        <p:spPr>
          <a:xfrm flipH="1">
            <a:off x="198768" y="184000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2" y="1641913"/>
            <a:ext cx="11627999" cy="2592329"/>
            <a:chOff x="433418" y="1052735"/>
            <a:chExt cx="8281568" cy="280835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2735"/>
              <a:ext cx="8280000" cy="2808354"/>
            </a:xfrm>
            <a:prstGeom prst="rect">
              <a:avLst/>
            </a:prstGeom>
            <a:solidFill>
              <a:srgbClr val="D9D9D9"/>
            </a:solidFill>
            <a:ln w="254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0"/>
              <a:ext cx="8281568" cy="390000"/>
            </a:xfrm>
            <a:prstGeom prst="rect">
              <a:avLst/>
            </a:prstGeom>
            <a:solidFill>
              <a:srgbClr val="FF9801"/>
            </a:solidFill>
            <a:ln w="25400">
              <a:solidFill>
                <a:schemeClr val="accent6">
                  <a:hueOff val="0"/>
                  <a:satOff val="0"/>
                  <a:lumOff val="0"/>
                </a:schemeClr>
              </a:solid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1" baseline="0">
                <a:solidFill>
                  <a:schemeClr val="bg1"/>
                </a:solidFill>
              </a:defRPr>
            </a:lvl1pPr>
          </a:lstStyle>
          <a:p>
            <a:r>
              <a:rPr lang="tr-TR" dirty="0"/>
              <a:t>Bir alt başlıklı sayfa başlığı ekle</a:t>
            </a:r>
          </a:p>
        </p:txBody>
      </p:sp>
      <p:sp>
        <p:nvSpPr>
          <p:cNvPr id="15" name="İçerik Yer Tutucusu 14"/>
          <p:cNvSpPr>
            <a:spLocks noGrp="1"/>
          </p:cNvSpPr>
          <p:nvPr>
            <p:ph sz="quarter" idx="13" hasCustomPrompt="1"/>
          </p:nvPr>
        </p:nvSpPr>
        <p:spPr>
          <a:xfrm>
            <a:off x="695401" y="1840008"/>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8" name="İçerik Yer Tutucusu 6"/>
          <p:cNvSpPr>
            <a:spLocks noGrp="1"/>
          </p:cNvSpPr>
          <p:nvPr>
            <p:ph sz="quarter" idx="10" hasCustomPrompt="1"/>
          </p:nvPr>
        </p:nvSpPr>
        <p:spPr>
          <a:xfrm>
            <a:off x="695401" y="2200008"/>
            <a:ext cx="10801200" cy="2034234"/>
          </a:xfrm>
        </p:spPr>
        <p:txBody>
          <a:bodyPr wrap="square" anchor="ctr">
            <a:normAutofit/>
          </a:bodyPr>
          <a:lstStyle>
            <a:lvl1pPr>
              <a:lnSpc>
                <a:spcPct val="150000"/>
              </a:lnSpc>
              <a:defRPr sz="1800" baseline="0"/>
            </a:lvl1pPr>
            <a:lvl2pPr>
              <a:defRPr sz="1600" baseline="0"/>
            </a:lvl2pPr>
            <a:lvl3pPr>
              <a:defRPr sz="1600" baseline="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Resim Yer Tutucusu 11"/>
          <p:cNvSpPr>
            <a:spLocks noGrp="1"/>
          </p:cNvSpPr>
          <p:nvPr>
            <p:ph type="pic" sz="quarter" idx="11" hasCustomPrompt="1"/>
          </p:nvPr>
        </p:nvSpPr>
        <p:spPr>
          <a:xfrm>
            <a:off x="2735595" y="4868866"/>
            <a:ext cx="2400300" cy="1584325"/>
          </a:xfrm>
        </p:spPr>
        <p:txBody>
          <a:bodyPr anchor="ctr">
            <a:normAutofit/>
          </a:bodyPr>
          <a:lstStyle>
            <a:lvl1pPr marL="0" indent="0" algn="ctr">
              <a:buNone/>
              <a:defRPr sz="1200" baseline="0"/>
            </a:lvl1pPr>
          </a:lstStyle>
          <a:p>
            <a:r>
              <a:rPr lang="tr-TR"/>
              <a:t>Bir geniş resim veya iki küçük resim ekle</a:t>
            </a:r>
          </a:p>
        </p:txBody>
      </p:sp>
      <p:sp>
        <p:nvSpPr>
          <p:cNvPr id="19" name="Resim Yer Tutucusu 11"/>
          <p:cNvSpPr>
            <a:spLocks noGrp="1"/>
          </p:cNvSpPr>
          <p:nvPr>
            <p:ph type="pic" sz="quarter" idx="14" hasCustomPrompt="1"/>
          </p:nvPr>
        </p:nvSpPr>
        <p:spPr>
          <a:xfrm>
            <a:off x="6480043" y="4869163"/>
            <a:ext cx="2400300" cy="1584325"/>
          </a:xfrm>
        </p:spPr>
        <p:txBody>
          <a:bodyPr anchor="ctr">
            <a:normAutofit/>
          </a:bodyPr>
          <a:lstStyle>
            <a:lvl1pPr marL="0" indent="0" algn="ctr">
              <a:buNone/>
              <a:defRPr sz="1200" baseline="0"/>
            </a:lvl1pPr>
          </a:lstStyle>
          <a:p>
            <a:r>
              <a:rPr lang="tr-TR"/>
              <a:t>Bir geniş resim veya iki küçük resim ekle</a:t>
            </a:r>
          </a:p>
        </p:txBody>
      </p:sp>
    </p:spTree>
    <p:extLst>
      <p:ext uri="{BB962C8B-B14F-4D97-AF65-F5344CB8AC3E}">
        <p14:creationId xmlns:p14="http://schemas.microsoft.com/office/powerpoint/2010/main" val="3022848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1+#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anim calcmode="lin" valueType="num">
                                      <p:cBhvr additive="base">
                                        <p:cTn id="19"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5">
                                            <p:txEl>
                                              <p:pRg st="0" end="0"/>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8">
                                            <p:txEl>
                                              <p:pRg st="0" end="0"/>
                                            </p:txEl>
                                          </p:spTgt>
                                        </p:tgtEl>
                                        <p:attrNameLst>
                                          <p:attrName>style.visibility</p:attrName>
                                        </p:attrNameLst>
                                      </p:cBhvr>
                                      <p:to>
                                        <p:strVal val="visible"/>
                                      </p:to>
                                    </p:set>
                                    <p:anim calcmode="lin" valueType="num">
                                      <p:cBhvr additive="base">
                                        <p:cTn id="23"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8">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8">
                                            <p:txEl>
                                              <p:pRg st="1" end="1"/>
                                            </p:txEl>
                                          </p:spTgt>
                                        </p:tgtEl>
                                        <p:attrNameLst>
                                          <p:attrName>style.visibility</p:attrName>
                                        </p:attrNameLst>
                                      </p:cBhvr>
                                      <p:to>
                                        <p:strVal val="visible"/>
                                      </p:to>
                                    </p:set>
                                    <p:anim calcmode="lin" valueType="num">
                                      <p:cBhvr additive="base">
                                        <p:cTn id="27" dur="500" fill="hold"/>
                                        <p:tgtEl>
                                          <p:spTgt spid="18">
                                            <p:txEl>
                                              <p:pRg st="1" end="1"/>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8">
                                            <p:txEl>
                                              <p:pRg st="1" end="1"/>
                                            </p:txEl>
                                          </p:spTgt>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ppt_y"/>
                                          </p:val>
                                        </p:tav>
                                        <p:tav tm="100000">
                                          <p:val>
                                            <p:strVal val="#ppt_y"/>
                                          </p:val>
                                        </p:tav>
                                      </p:tavLst>
                                    </p:anim>
                                  </p:childTnLst>
                                </p:cTn>
                              </p:par>
                              <p:par>
                                <p:cTn id="33" presetID="2" presetClass="entr" presetSubtype="2" fill="hold" grpId="1"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1+#ppt_w/2"/>
                                          </p:val>
                                        </p:tav>
                                        <p:tav tm="100000">
                                          <p:val>
                                            <p:strVal val="#ppt_x"/>
                                          </p:val>
                                        </p:tav>
                                      </p:tavLst>
                                    </p:anim>
                                    <p:anim calcmode="lin" valueType="num">
                                      <p:cBhvr additive="base">
                                        <p:cTn id="36" dur="500" fill="hold"/>
                                        <p:tgtEl>
                                          <p:spTgt spid="11"/>
                                        </p:tgtEl>
                                        <p:attrNameLst>
                                          <p:attrName>ppt_y</p:attrName>
                                        </p:attrNameLst>
                                      </p:cBhvr>
                                      <p:tavLst>
                                        <p:tav tm="0">
                                          <p:val>
                                            <p:strVal val="#ppt_y"/>
                                          </p:val>
                                        </p:tav>
                                        <p:tav tm="100000">
                                          <p:val>
                                            <p:strVal val="#ppt_y"/>
                                          </p:val>
                                        </p:tav>
                                      </p:tavLst>
                                    </p:anim>
                                  </p:childTnLst>
                                </p:cTn>
                              </p:par>
                              <p:par>
                                <p:cTn id="37" presetID="2" presetClass="entr" presetSubtype="2" fill="hold" grpId="1"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1+#ppt_w/2"/>
                                          </p:val>
                                        </p:tav>
                                        <p:tav tm="100000">
                                          <p:val>
                                            <p:strVal val="#ppt_x"/>
                                          </p:val>
                                        </p:tav>
                                      </p:tavLst>
                                    </p:anim>
                                    <p:anim calcmode="lin" valueType="num">
                                      <p:cBhvr additive="base">
                                        <p:cTn id="4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4" grpId="0" animBg="1"/>
      <p:bldP spid="14" grpId="1"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18" grpId="0" build="p">
        <p:tmplLst>
          <p:tmpl lvl="1">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50D11-FF64-5848-A6E0-7F6C8406D3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7A42DC-3C86-114A-86F9-04678132866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44283A-FF7A-8143-8D42-5DB5EDA89224}"/>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887424A4-A409-6F44-88DA-0D0F1D1C5E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CAD9EF-1B54-7B49-B120-AE2D7365FFBA}"/>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40983877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65D548-A7EA-FC45-888C-47BD7E4388A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21F9F76-4C69-6B4B-8AF0-6022A3BB151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F3B9FB-9AA6-954F-95D2-C8C7D599DDD3}"/>
              </a:ext>
            </a:extLst>
          </p:cNvPr>
          <p:cNvSpPr>
            <a:spLocks noGrp="1"/>
          </p:cNvSpPr>
          <p:nvPr>
            <p:ph type="dt" sz="half" idx="10"/>
          </p:nvPr>
        </p:nvSpPr>
        <p:spPr/>
        <p:txBody>
          <a:body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DB327109-23F0-544F-AFFE-4EBCCF9578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864F2F-D9F3-5F44-A074-4A62D996A987}"/>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09738301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Kapa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9050319"/>
      </p:ext>
    </p:extLst>
  </p:cSld>
  <p:clrMapOvr>
    <a:masterClrMapping/>
  </p:clrMapOvr>
  <p:hf hdr="0" ftr="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unum İçeriği">
    <p:spTree>
      <p:nvGrpSpPr>
        <p:cNvPr id="1" name=""/>
        <p:cNvGrpSpPr/>
        <p:nvPr/>
      </p:nvGrpSpPr>
      <p:grpSpPr>
        <a:xfrm>
          <a:off x="0" y="0"/>
          <a:ext cx="0" cy="0"/>
          <a:chOff x="0" y="0"/>
          <a:chExt cx="0" cy="0"/>
        </a:xfrm>
      </p:grpSpPr>
      <p:sp>
        <p:nvSpPr>
          <p:cNvPr id="21" name="Metin kutusu 20"/>
          <p:cNvSpPr txBox="1"/>
          <p:nvPr/>
        </p:nvSpPr>
        <p:spPr>
          <a:xfrm>
            <a:off x="119336" y="537139"/>
            <a:ext cx="5304589" cy="461665"/>
          </a:xfrm>
          <a:prstGeom prst="rect">
            <a:avLst/>
          </a:prstGeom>
          <a:noFill/>
        </p:spPr>
        <p:txBody>
          <a:bodyPr wrap="square" rtlCol="0" anchor="ctr">
            <a:spAutoFit/>
          </a:bodyPr>
          <a:lstStyle/>
          <a:p>
            <a:pPr algn="ctr"/>
            <a:r>
              <a:rPr lang="en-GB" sz="2400" b="1" noProof="0" dirty="0">
                <a:solidFill>
                  <a:schemeClr val="bg1"/>
                </a:solidFill>
                <a:effectLst>
                  <a:outerShdw blurRad="38100" dist="38100" dir="2700000" algn="tl">
                    <a:srgbClr val="000000">
                      <a:alpha val="43137"/>
                    </a:srgbClr>
                  </a:outerShdw>
                </a:effectLst>
                <a:latin typeface="Calibri" pitchFamily="34" charset="0"/>
              </a:rPr>
              <a:t>Syllabus</a:t>
            </a:r>
          </a:p>
        </p:txBody>
      </p:sp>
      <p:sp>
        <p:nvSpPr>
          <p:cNvPr id="19" name="Metin Yer Tutucusu 18"/>
          <p:cNvSpPr>
            <a:spLocks noGrp="1"/>
          </p:cNvSpPr>
          <p:nvPr>
            <p:ph type="body" sz="quarter" idx="10" hasCustomPrompt="1"/>
          </p:nvPr>
        </p:nvSpPr>
        <p:spPr>
          <a:xfrm>
            <a:off x="2351583" y="1628800"/>
            <a:ext cx="7584844" cy="3888432"/>
          </a:xfrm>
        </p:spPr>
        <p:txBody>
          <a:bodyPr/>
          <a:lstStyle>
            <a:lvl1pPr>
              <a:defRPr b="0" i="0" baseline="0"/>
            </a:lvl1pPr>
          </a:lstStyle>
          <a:p>
            <a:pPr lvl="0"/>
            <a:r>
              <a:rPr lang="en-GB" noProof="0" dirty="0" err="1"/>
              <a:t>Gündem</a:t>
            </a:r>
            <a:r>
              <a:rPr lang="en-GB" noProof="0" dirty="0"/>
              <a:t> </a:t>
            </a:r>
            <a:r>
              <a:rPr lang="en-GB" noProof="0" dirty="0" err="1"/>
              <a:t>başlıklarını</a:t>
            </a:r>
            <a:r>
              <a:rPr lang="en-GB" noProof="0" dirty="0"/>
              <a:t> </a:t>
            </a:r>
            <a:r>
              <a:rPr lang="en-GB" noProof="0" dirty="0" err="1"/>
              <a:t>bu</a:t>
            </a:r>
            <a:r>
              <a:rPr lang="en-GB" noProof="0" dirty="0"/>
              <a:t> </a:t>
            </a:r>
            <a:r>
              <a:rPr lang="en-GB" noProof="0" dirty="0" err="1"/>
              <a:t>kutuya</a:t>
            </a:r>
            <a:r>
              <a:rPr lang="en-GB" noProof="0" dirty="0"/>
              <a:t> alt </a:t>
            </a:r>
            <a:r>
              <a:rPr lang="en-GB" noProof="0" dirty="0" err="1"/>
              <a:t>alta</a:t>
            </a:r>
            <a:r>
              <a:rPr lang="en-GB" noProof="0" dirty="0"/>
              <a:t> </a:t>
            </a:r>
            <a:r>
              <a:rPr lang="en-GB" noProof="0" dirty="0" err="1"/>
              <a:t>yazın</a:t>
            </a:r>
            <a:br>
              <a:rPr lang="en-GB" noProof="0" dirty="0"/>
            </a:br>
            <a:r>
              <a:rPr lang="en-GB" noProof="0" dirty="0"/>
              <a:t>Bu </a:t>
            </a:r>
            <a:r>
              <a:rPr lang="en-GB" noProof="0" dirty="0" err="1"/>
              <a:t>metin</a:t>
            </a:r>
            <a:r>
              <a:rPr lang="en-GB" noProof="0" dirty="0"/>
              <a:t> </a:t>
            </a:r>
            <a:r>
              <a:rPr lang="en-GB" noProof="0" dirty="0" err="1"/>
              <a:t>kutusunu</a:t>
            </a:r>
            <a:r>
              <a:rPr lang="en-GB" noProof="0" dirty="0"/>
              <a:t> </a:t>
            </a:r>
            <a:r>
              <a:rPr lang="en-GB" noProof="0" dirty="0" err="1"/>
              <a:t>seçerek</a:t>
            </a:r>
            <a:r>
              <a:rPr lang="en-GB" noProof="0" dirty="0"/>
              <a:t> </a:t>
            </a:r>
            <a:r>
              <a:rPr lang="en-GB" noProof="0" dirty="0" err="1"/>
              <a:t>Ribbon’da</a:t>
            </a:r>
            <a:r>
              <a:rPr lang="en-GB" noProof="0" dirty="0"/>
              <a:t> </a:t>
            </a:r>
            <a:r>
              <a:rPr lang="en-GB" noProof="0" dirty="0" err="1"/>
              <a:t>Giriş</a:t>
            </a:r>
            <a:r>
              <a:rPr lang="en-GB" noProof="0" dirty="0"/>
              <a:t> -&gt; </a:t>
            </a:r>
            <a:r>
              <a:rPr lang="en-GB" noProof="0" dirty="0" err="1"/>
              <a:t>SmartArt’a</a:t>
            </a:r>
            <a:r>
              <a:rPr lang="en-GB" noProof="0" dirty="0"/>
              <a:t> </a:t>
            </a:r>
            <a:r>
              <a:rPr lang="en-GB" noProof="0" dirty="0" err="1"/>
              <a:t>Dönüştür</a:t>
            </a:r>
            <a:r>
              <a:rPr lang="en-GB" noProof="0" dirty="0"/>
              <a:t> </a:t>
            </a:r>
            <a:r>
              <a:rPr lang="en-GB" noProof="0" dirty="0" err="1"/>
              <a:t>düğmesine</a:t>
            </a:r>
            <a:r>
              <a:rPr lang="en-GB" noProof="0" dirty="0"/>
              <a:t> </a:t>
            </a:r>
            <a:r>
              <a:rPr lang="en-GB" noProof="0" dirty="0" err="1"/>
              <a:t>tıklayın</a:t>
            </a:r>
            <a:r>
              <a:rPr lang="en-GB" noProof="0" dirty="0"/>
              <a:t>.</a:t>
            </a:r>
            <a:br>
              <a:rPr lang="en-GB" noProof="0" dirty="0"/>
            </a:br>
            <a:r>
              <a:rPr lang="en-GB" noProof="0" dirty="0"/>
              <a:t>Sol </a:t>
            </a:r>
            <a:r>
              <a:rPr lang="en-GB" noProof="0" dirty="0" err="1"/>
              <a:t>üst</a:t>
            </a:r>
            <a:r>
              <a:rPr lang="en-GB" noProof="0" dirty="0"/>
              <a:t> </a:t>
            </a:r>
            <a:r>
              <a:rPr lang="en-GB" noProof="0" dirty="0" err="1"/>
              <a:t>köşede</a:t>
            </a:r>
            <a:r>
              <a:rPr lang="en-GB" noProof="0" dirty="0"/>
              <a:t> </a:t>
            </a:r>
            <a:r>
              <a:rPr lang="en-GB" noProof="0" dirty="0" err="1"/>
              <a:t>yer</a:t>
            </a:r>
            <a:r>
              <a:rPr lang="en-GB" noProof="0" dirty="0"/>
              <a:t> </a:t>
            </a:r>
            <a:r>
              <a:rPr lang="en-GB" noProof="0" dirty="0" err="1"/>
              <a:t>alan</a:t>
            </a:r>
            <a:r>
              <a:rPr lang="en-GB" noProof="0" dirty="0"/>
              <a:t> Vertical Bullet </a:t>
            </a:r>
            <a:r>
              <a:rPr lang="en-GB" noProof="0" dirty="0" err="1"/>
              <a:t>List’i</a:t>
            </a:r>
            <a:r>
              <a:rPr lang="en-GB" noProof="0" dirty="0"/>
              <a:t> </a:t>
            </a:r>
            <a:r>
              <a:rPr lang="en-GB" noProof="0" dirty="0" err="1"/>
              <a:t>seçin</a:t>
            </a:r>
            <a:r>
              <a:rPr lang="en-GB" noProof="0" dirty="0"/>
              <a:t>.</a:t>
            </a:r>
          </a:p>
        </p:txBody>
      </p:sp>
    </p:spTree>
    <p:extLst>
      <p:ext uri="{BB962C8B-B14F-4D97-AF65-F5344CB8AC3E}">
        <p14:creationId xmlns:p14="http://schemas.microsoft.com/office/powerpoint/2010/main" val="1703871716"/>
      </p:ext>
    </p:extLst>
  </p:cSld>
  <p:clrMapOvr>
    <a:masterClrMapping/>
  </p:clrMapOvr>
  <p:hf hdr="0" ftr="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Bölüm Başlığı">
    <p:spTree>
      <p:nvGrpSpPr>
        <p:cNvPr id="1" name=""/>
        <p:cNvGrpSpPr/>
        <p:nvPr/>
      </p:nvGrpSpPr>
      <p:grpSpPr>
        <a:xfrm>
          <a:off x="0" y="0"/>
          <a:ext cx="0" cy="0"/>
          <a:chOff x="0" y="0"/>
          <a:chExt cx="0" cy="0"/>
        </a:xfrm>
      </p:grpSpPr>
      <p:sp>
        <p:nvSpPr>
          <p:cNvPr id="3" name="_color1" descr="© INSCALE GmbH, 26.05.2010&#10;http://www.presentationload.com/"/>
          <p:cNvSpPr>
            <a:spLocks noChangeArrowheads="1"/>
          </p:cNvSpPr>
          <p:nvPr/>
        </p:nvSpPr>
        <p:spPr bwMode="gray">
          <a:xfrm>
            <a:off x="2817351" y="2737498"/>
            <a:ext cx="7056511" cy="1502965"/>
          </a:xfrm>
          <a:prstGeom prst="rect">
            <a:avLst/>
          </a:prstGeom>
          <a:solidFill>
            <a:schemeClr val="accent2">
              <a:lumMod val="75000"/>
            </a:schemeClr>
          </a:solidFill>
          <a:ln>
            <a:noFill/>
            <a:headEnd/>
            <a:tailEnd/>
          </a:ln>
          <a:effectLst>
            <a:reflection blurRad="6350" stA="50000" endA="300" endPos="55000" dir="5400000" sy="-100000" algn="bl" rotWithShape="0"/>
          </a:effectLst>
          <a:scene3d>
            <a:camera prst="orthographicFront">
              <a:rot lat="0" lon="0" rev="0"/>
            </a:camera>
            <a:lightRig rig="balanced" dir="t">
              <a:rot lat="0" lon="0" rev="8700000"/>
            </a:lightRig>
          </a:scene3d>
          <a:sp3d/>
        </p:spPr>
        <p:style>
          <a:lnRef idx="1">
            <a:schemeClr val="accent2"/>
          </a:lnRef>
          <a:fillRef idx="3">
            <a:schemeClr val="accent2"/>
          </a:fillRef>
          <a:effectRef idx="2">
            <a:schemeClr val="accent2"/>
          </a:effectRef>
          <a:fontRef idx="minor">
            <a:schemeClr val="lt1"/>
          </a:fontRef>
        </p:style>
        <p:txBody>
          <a:bodyPr lIns="216000" tIns="0" rIns="0" bIns="0" anchor="ctr"/>
          <a:lstStyle/>
          <a:p>
            <a:pPr algn="ctr" defTabSz="601266" eaLnBrk="0" hangingPunct="0">
              <a:spcAft>
                <a:spcPct val="20000"/>
              </a:spcAft>
              <a:defRPr/>
            </a:pPr>
            <a:endParaRPr lang="en-US" sz="1350" b="1" noProof="1">
              <a:solidFill>
                <a:srgbClr val="FFFFFF"/>
              </a:solidFill>
              <a:effectLst>
                <a:outerShdw blurRad="38100" dist="38100" dir="2700000" algn="tl">
                  <a:srgbClr val="000000">
                    <a:alpha val="43137"/>
                  </a:srgbClr>
                </a:outerShdw>
              </a:effectLst>
              <a:cs typeface="Arial" charset="0"/>
            </a:endParaRPr>
          </a:p>
        </p:txBody>
      </p:sp>
      <p:sp>
        <p:nvSpPr>
          <p:cNvPr id="5" name="İçerik Yer Tutucusu 4"/>
          <p:cNvSpPr>
            <a:spLocks noGrp="1"/>
          </p:cNvSpPr>
          <p:nvPr>
            <p:ph sz="quarter" idx="10" hasCustomPrompt="1"/>
          </p:nvPr>
        </p:nvSpPr>
        <p:spPr>
          <a:xfrm>
            <a:off x="3503681" y="3003202"/>
            <a:ext cx="5664663" cy="914400"/>
          </a:xfrm>
          <a:effectLst>
            <a:reflection blurRad="6350" stA="60000" dist="342900" dir="5400000" sy="-100000" algn="bl" rotWithShape="0"/>
          </a:effectLst>
        </p:spPr>
        <p:txBody>
          <a:bodyPr anchor="ctr">
            <a:normAutofit/>
          </a:bodyPr>
          <a:lstStyle>
            <a:lvl1pPr marL="0" indent="0" algn="ctr">
              <a:buNone/>
              <a:defRPr sz="2400" b="1">
                <a:solidFill>
                  <a:schemeClr val="bg1"/>
                </a:solidFill>
              </a:defRPr>
            </a:lvl1pPr>
          </a:lstStyle>
          <a:p>
            <a:pPr lvl="0"/>
            <a:r>
              <a:rPr lang="tr-TR" dirty="0"/>
              <a:t>Bölüm Başlığı Ekle</a:t>
            </a:r>
          </a:p>
        </p:txBody>
      </p:sp>
      <p:sp>
        <p:nvSpPr>
          <p:cNvPr id="2" name="Rectangle 1"/>
          <p:cNvSpPr/>
          <p:nvPr/>
        </p:nvSpPr>
        <p:spPr>
          <a:xfrm>
            <a:off x="0" y="0"/>
            <a:ext cx="6528048" cy="1700808"/>
          </a:xfrm>
          <a:prstGeom prst="rect">
            <a:avLst/>
          </a:prstGeom>
          <a:solidFill>
            <a:schemeClr val="bg1"/>
          </a:solidFill>
          <a:effectLst/>
          <a:scene3d>
            <a:camera prst="orthographicFront">
              <a:rot lat="0" lon="0" rev="0"/>
            </a:camera>
            <a:lightRig rig="threePt" dir="t">
              <a:rot lat="0" lon="0" rev="1200000"/>
            </a:lightRig>
          </a:scene3d>
          <a:sp3d>
            <a:contourClr>
              <a:schemeClr val="bg1"/>
            </a:contourClr>
          </a:sp3d>
        </p:spPr>
        <p:style>
          <a:lnRef idx="0">
            <a:schemeClr val="accent2"/>
          </a:lnRef>
          <a:fillRef idx="3">
            <a:schemeClr val="accent2"/>
          </a:fillRef>
          <a:effectRef idx="3">
            <a:schemeClr val="accent2"/>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Tree>
    <p:extLst>
      <p:ext uri="{BB962C8B-B14F-4D97-AF65-F5344CB8AC3E}">
        <p14:creationId xmlns:p14="http://schemas.microsoft.com/office/powerpoint/2010/main" val="29960135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ir Alt Başlıklı">
    <p:spTree>
      <p:nvGrpSpPr>
        <p:cNvPr id="1" name=""/>
        <p:cNvGrpSpPr/>
        <p:nvPr/>
      </p:nvGrpSpPr>
      <p:grpSpPr>
        <a:xfrm>
          <a:off x="0" y="0"/>
          <a:ext cx="0" cy="0"/>
          <a:chOff x="0" y="0"/>
          <a:chExt cx="0" cy="0"/>
        </a:xfrm>
      </p:grpSpPr>
      <p:sp>
        <p:nvSpPr>
          <p:cNvPr id="11" name="Shape 71"/>
          <p:cNvSpPr>
            <a:spLocks noChangeAspect="1"/>
          </p:cNvSpPr>
          <p:nvPr/>
        </p:nvSpPr>
        <p:spPr>
          <a:xfrm rot="10800000">
            <a:off x="198768" y="2200008"/>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4" name="Shape 77"/>
          <p:cNvSpPr/>
          <p:nvPr/>
        </p:nvSpPr>
        <p:spPr>
          <a:xfrm flipH="1">
            <a:off x="198768" y="184000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2" y="1641913"/>
            <a:ext cx="11627999" cy="2592329"/>
            <a:chOff x="433418" y="1052735"/>
            <a:chExt cx="8281568" cy="280835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2735"/>
              <a:ext cx="8280000" cy="2808354"/>
            </a:xfrm>
            <a:prstGeom prst="rect">
              <a:avLst/>
            </a:prstGeom>
            <a:solidFill>
              <a:srgbClr val="D9D9D9"/>
            </a:solidFill>
            <a:ln w="254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0"/>
              <a:ext cx="8281568" cy="390000"/>
            </a:xfrm>
            <a:prstGeom prst="rect">
              <a:avLst/>
            </a:prstGeom>
            <a:solidFill>
              <a:srgbClr val="FF9801"/>
            </a:solidFill>
            <a:ln w="25400">
              <a:solidFill>
                <a:schemeClr val="accent6">
                  <a:hueOff val="0"/>
                  <a:satOff val="0"/>
                  <a:lumOff val="0"/>
                </a:schemeClr>
              </a:solid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1" baseline="0">
                <a:solidFill>
                  <a:schemeClr val="bg1"/>
                </a:solidFill>
              </a:defRPr>
            </a:lvl1pPr>
          </a:lstStyle>
          <a:p>
            <a:r>
              <a:rPr lang="tr-TR" dirty="0"/>
              <a:t>Bir alt başlıklı sayfa başlığı ekle</a:t>
            </a:r>
          </a:p>
        </p:txBody>
      </p:sp>
      <p:sp>
        <p:nvSpPr>
          <p:cNvPr id="15" name="İçerik Yer Tutucusu 14"/>
          <p:cNvSpPr>
            <a:spLocks noGrp="1"/>
          </p:cNvSpPr>
          <p:nvPr>
            <p:ph sz="quarter" idx="13" hasCustomPrompt="1"/>
          </p:nvPr>
        </p:nvSpPr>
        <p:spPr>
          <a:xfrm>
            <a:off x="695401" y="1840008"/>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8" name="İçerik Yer Tutucusu 6"/>
          <p:cNvSpPr>
            <a:spLocks noGrp="1"/>
          </p:cNvSpPr>
          <p:nvPr>
            <p:ph sz="quarter" idx="10" hasCustomPrompt="1"/>
          </p:nvPr>
        </p:nvSpPr>
        <p:spPr>
          <a:xfrm>
            <a:off x="695401" y="2200008"/>
            <a:ext cx="10801200" cy="2034234"/>
          </a:xfrm>
        </p:spPr>
        <p:txBody>
          <a:bodyPr wrap="square" anchor="ctr">
            <a:normAutofit/>
          </a:bodyPr>
          <a:lstStyle>
            <a:lvl1pPr>
              <a:lnSpc>
                <a:spcPct val="150000"/>
              </a:lnSpc>
              <a:defRPr sz="1800" baseline="0"/>
            </a:lvl1pPr>
            <a:lvl2pPr>
              <a:defRPr sz="1600" baseline="0"/>
            </a:lvl2pPr>
            <a:lvl3pPr>
              <a:defRPr sz="1600" baseline="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Resim Yer Tutucusu 11"/>
          <p:cNvSpPr>
            <a:spLocks noGrp="1"/>
          </p:cNvSpPr>
          <p:nvPr>
            <p:ph type="pic" sz="quarter" idx="11" hasCustomPrompt="1"/>
          </p:nvPr>
        </p:nvSpPr>
        <p:spPr>
          <a:xfrm>
            <a:off x="2735595" y="4868866"/>
            <a:ext cx="2400300" cy="1584325"/>
          </a:xfrm>
        </p:spPr>
        <p:txBody>
          <a:bodyPr anchor="ctr">
            <a:normAutofit/>
          </a:bodyPr>
          <a:lstStyle>
            <a:lvl1pPr marL="0" indent="0" algn="ctr">
              <a:buNone/>
              <a:defRPr sz="1200" baseline="0"/>
            </a:lvl1pPr>
          </a:lstStyle>
          <a:p>
            <a:r>
              <a:rPr lang="tr-TR"/>
              <a:t>Bir geniş resim veya iki küçük resim ekle</a:t>
            </a:r>
          </a:p>
        </p:txBody>
      </p:sp>
      <p:sp>
        <p:nvSpPr>
          <p:cNvPr id="19" name="Resim Yer Tutucusu 11"/>
          <p:cNvSpPr>
            <a:spLocks noGrp="1"/>
          </p:cNvSpPr>
          <p:nvPr>
            <p:ph type="pic" sz="quarter" idx="14" hasCustomPrompt="1"/>
          </p:nvPr>
        </p:nvSpPr>
        <p:spPr>
          <a:xfrm>
            <a:off x="6480043" y="4869163"/>
            <a:ext cx="2400300" cy="1584325"/>
          </a:xfrm>
        </p:spPr>
        <p:txBody>
          <a:bodyPr anchor="ctr">
            <a:normAutofit/>
          </a:bodyPr>
          <a:lstStyle>
            <a:lvl1pPr marL="0" indent="0" algn="ctr">
              <a:buNone/>
              <a:defRPr sz="1200" baseline="0"/>
            </a:lvl1pPr>
          </a:lstStyle>
          <a:p>
            <a:r>
              <a:rPr lang="tr-TR"/>
              <a:t>Bir geniş resim veya iki küçük resim ekle</a:t>
            </a:r>
          </a:p>
        </p:txBody>
      </p:sp>
    </p:spTree>
    <p:extLst>
      <p:ext uri="{BB962C8B-B14F-4D97-AF65-F5344CB8AC3E}">
        <p14:creationId xmlns:p14="http://schemas.microsoft.com/office/powerpoint/2010/main" val="728022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1+#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anim calcmode="lin" valueType="num">
                                      <p:cBhvr additive="base">
                                        <p:cTn id="19"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5">
                                            <p:txEl>
                                              <p:pRg st="0" end="0"/>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8">
                                            <p:txEl>
                                              <p:pRg st="0" end="0"/>
                                            </p:txEl>
                                          </p:spTgt>
                                        </p:tgtEl>
                                        <p:attrNameLst>
                                          <p:attrName>style.visibility</p:attrName>
                                        </p:attrNameLst>
                                      </p:cBhvr>
                                      <p:to>
                                        <p:strVal val="visible"/>
                                      </p:to>
                                    </p:set>
                                    <p:anim calcmode="lin" valueType="num">
                                      <p:cBhvr additive="base">
                                        <p:cTn id="23"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8">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8">
                                            <p:txEl>
                                              <p:pRg st="1" end="1"/>
                                            </p:txEl>
                                          </p:spTgt>
                                        </p:tgtEl>
                                        <p:attrNameLst>
                                          <p:attrName>style.visibility</p:attrName>
                                        </p:attrNameLst>
                                      </p:cBhvr>
                                      <p:to>
                                        <p:strVal val="visible"/>
                                      </p:to>
                                    </p:set>
                                    <p:anim calcmode="lin" valueType="num">
                                      <p:cBhvr additive="base">
                                        <p:cTn id="27" dur="500" fill="hold"/>
                                        <p:tgtEl>
                                          <p:spTgt spid="18">
                                            <p:txEl>
                                              <p:pRg st="1" end="1"/>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8">
                                            <p:txEl>
                                              <p:pRg st="1" end="1"/>
                                            </p:txEl>
                                          </p:spTgt>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ppt_y"/>
                                          </p:val>
                                        </p:tav>
                                        <p:tav tm="100000">
                                          <p:val>
                                            <p:strVal val="#ppt_y"/>
                                          </p:val>
                                        </p:tav>
                                      </p:tavLst>
                                    </p:anim>
                                  </p:childTnLst>
                                </p:cTn>
                              </p:par>
                              <p:par>
                                <p:cTn id="33" presetID="2" presetClass="entr" presetSubtype="2" fill="hold" grpId="1"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1+#ppt_w/2"/>
                                          </p:val>
                                        </p:tav>
                                        <p:tav tm="100000">
                                          <p:val>
                                            <p:strVal val="#ppt_x"/>
                                          </p:val>
                                        </p:tav>
                                      </p:tavLst>
                                    </p:anim>
                                    <p:anim calcmode="lin" valueType="num">
                                      <p:cBhvr additive="base">
                                        <p:cTn id="36" dur="500" fill="hold"/>
                                        <p:tgtEl>
                                          <p:spTgt spid="11"/>
                                        </p:tgtEl>
                                        <p:attrNameLst>
                                          <p:attrName>ppt_y</p:attrName>
                                        </p:attrNameLst>
                                      </p:cBhvr>
                                      <p:tavLst>
                                        <p:tav tm="0">
                                          <p:val>
                                            <p:strVal val="#ppt_y"/>
                                          </p:val>
                                        </p:tav>
                                        <p:tav tm="100000">
                                          <p:val>
                                            <p:strVal val="#ppt_y"/>
                                          </p:val>
                                        </p:tav>
                                      </p:tavLst>
                                    </p:anim>
                                  </p:childTnLst>
                                </p:cTn>
                              </p:par>
                              <p:par>
                                <p:cTn id="37" presetID="2" presetClass="entr" presetSubtype="2" fill="hold" grpId="1"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1+#ppt_w/2"/>
                                          </p:val>
                                        </p:tav>
                                        <p:tav tm="100000">
                                          <p:val>
                                            <p:strVal val="#ppt_x"/>
                                          </p:val>
                                        </p:tav>
                                      </p:tavLst>
                                    </p:anim>
                                    <p:anim calcmode="lin" valueType="num">
                                      <p:cBhvr additive="base">
                                        <p:cTn id="4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4" grpId="0" animBg="1"/>
      <p:bldP spid="14" grpId="1"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18" grpId="0" build="p">
        <p:tmplLst>
          <p:tmpl lvl="1">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ir Alt Başlıklı Büyük">
    <p:spTree>
      <p:nvGrpSpPr>
        <p:cNvPr id="1" name=""/>
        <p:cNvGrpSpPr/>
        <p:nvPr/>
      </p:nvGrpSpPr>
      <p:grpSpPr>
        <a:xfrm>
          <a:off x="0" y="0"/>
          <a:ext cx="0" cy="0"/>
          <a:chOff x="0" y="0"/>
          <a:chExt cx="0" cy="0"/>
        </a:xfrm>
      </p:grpSpPr>
      <p:sp>
        <p:nvSpPr>
          <p:cNvPr id="10" name="Shape 71"/>
          <p:cNvSpPr>
            <a:spLocks noChangeAspect="1"/>
          </p:cNvSpPr>
          <p:nvPr/>
        </p:nvSpPr>
        <p:spPr>
          <a:xfrm rot="10800000">
            <a:off x="204001" y="2024164"/>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1" name="Shape 77"/>
          <p:cNvSpPr/>
          <p:nvPr/>
        </p:nvSpPr>
        <p:spPr>
          <a:xfrm flipH="1">
            <a:off x="204940" y="168283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481200"/>
            <a:ext cx="11627999" cy="4516190"/>
            <a:chOff x="433418" y="1050554"/>
            <a:chExt cx="8280669" cy="275209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0554"/>
              <a:ext cx="8280000" cy="275209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173430"/>
              <a:ext cx="8280669" cy="21937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aseline="0"/>
            </a:lvl1pPr>
          </a:lstStyle>
          <a:p>
            <a:r>
              <a:rPr lang="tr-TR" dirty="0"/>
              <a:t>Bir alt başlıklı sayfa başlığı ekle</a:t>
            </a:r>
          </a:p>
        </p:txBody>
      </p:sp>
      <p:sp>
        <p:nvSpPr>
          <p:cNvPr id="15" name="İçerik Yer Tutucusu 14"/>
          <p:cNvSpPr>
            <a:spLocks noGrp="1"/>
          </p:cNvSpPr>
          <p:nvPr>
            <p:ph sz="quarter" idx="13" hasCustomPrompt="1"/>
          </p:nvPr>
        </p:nvSpPr>
        <p:spPr>
          <a:xfrm>
            <a:off x="695400" y="1682837"/>
            <a:ext cx="10801200" cy="359997"/>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Content Placeholder 6"/>
          <p:cNvSpPr>
            <a:spLocks noGrp="1"/>
          </p:cNvSpPr>
          <p:nvPr>
            <p:ph sz="quarter" idx="14"/>
          </p:nvPr>
        </p:nvSpPr>
        <p:spPr>
          <a:xfrm>
            <a:off x="695400" y="2124633"/>
            <a:ext cx="10801200" cy="38727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22102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1+#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Büyük Resimli">
    <p:spTree>
      <p:nvGrpSpPr>
        <p:cNvPr id="1" name=""/>
        <p:cNvGrpSpPr/>
        <p:nvPr/>
      </p:nvGrpSpPr>
      <p:grpSpPr>
        <a:xfrm>
          <a:off x="0" y="0"/>
          <a:ext cx="0" cy="0"/>
          <a:chOff x="0" y="0"/>
          <a:chExt cx="0" cy="0"/>
        </a:xfrm>
      </p:grpSpPr>
      <p:sp>
        <p:nvSpPr>
          <p:cNvPr id="11" name="Shape 71"/>
          <p:cNvSpPr>
            <a:spLocks noChangeAspect="1"/>
          </p:cNvSpPr>
          <p:nvPr/>
        </p:nvSpPr>
        <p:spPr>
          <a:xfrm rot="10800000">
            <a:off x="178535" y="2039146"/>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3" name="Shape 77"/>
          <p:cNvSpPr/>
          <p:nvPr/>
        </p:nvSpPr>
        <p:spPr>
          <a:xfrm flipH="1">
            <a:off x="203676" y="1684952"/>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554418"/>
            <a:ext cx="11627999" cy="866470"/>
            <a:chOff x="433418" y="1128215"/>
            <a:chExt cx="8281569" cy="93867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p:nvSpPr>
          <p:spPr bwMode="gray">
            <a:xfrm>
              <a:off x="433418" y="1128215"/>
              <a:ext cx="8280000" cy="93867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1"/>
              <a:ext cx="8281569" cy="389999"/>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2" name="Resim Yer Tutucusu 11"/>
          <p:cNvSpPr>
            <a:spLocks noGrp="1"/>
          </p:cNvSpPr>
          <p:nvPr>
            <p:ph type="pic" sz="quarter" idx="11" hasCustomPrompt="1"/>
          </p:nvPr>
        </p:nvSpPr>
        <p:spPr>
          <a:xfrm>
            <a:off x="564940" y="2510864"/>
            <a:ext cx="11040000" cy="3582433"/>
          </a:xfrm>
        </p:spPr>
        <p:txBody>
          <a:bodyPr anchor="ctr">
            <a:normAutofit/>
          </a:bodyPr>
          <a:lstStyle>
            <a:lvl1pPr marL="0" indent="0" algn="ctr">
              <a:buNone/>
              <a:defRPr sz="1200" baseline="0"/>
            </a:lvl1pPr>
          </a:lstStyle>
          <a:p>
            <a:r>
              <a:rPr lang="tr-TR"/>
              <a:t>Bir geniş resim veya iki küçük resim ekle</a:t>
            </a:r>
          </a:p>
        </p:txBody>
      </p:sp>
      <p:sp>
        <p:nvSpPr>
          <p:cNvPr id="2" name="Başlık 1"/>
          <p:cNvSpPr>
            <a:spLocks noGrp="1"/>
          </p:cNvSpPr>
          <p:nvPr>
            <p:ph type="title" hasCustomPrompt="1"/>
          </p:nvPr>
        </p:nvSpPr>
        <p:spPr/>
        <p:txBody>
          <a:bodyPr/>
          <a:lstStyle>
            <a:lvl1pPr>
              <a:defRPr baseline="0"/>
            </a:lvl1pPr>
          </a:lstStyle>
          <a:p>
            <a:r>
              <a:rPr lang="tr-TR" dirty="0"/>
              <a:t>Büyük resimli sayfa başlığı ekle</a:t>
            </a:r>
          </a:p>
        </p:txBody>
      </p:sp>
      <p:sp>
        <p:nvSpPr>
          <p:cNvPr id="15" name="İçerik Yer Tutucusu 14"/>
          <p:cNvSpPr>
            <a:spLocks noGrp="1"/>
          </p:cNvSpPr>
          <p:nvPr>
            <p:ph sz="quarter" idx="13" hasCustomPrompt="1"/>
          </p:nvPr>
        </p:nvSpPr>
        <p:spPr>
          <a:xfrm>
            <a:off x="695400" y="1682840"/>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İçerik Yer Tutucusu 6"/>
          <p:cNvSpPr>
            <a:spLocks noGrp="1"/>
          </p:cNvSpPr>
          <p:nvPr>
            <p:ph sz="quarter" idx="10" hasCustomPrompt="1"/>
          </p:nvPr>
        </p:nvSpPr>
        <p:spPr>
          <a:xfrm>
            <a:off x="695401" y="2060850"/>
            <a:ext cx="10801200" cy="360038"/>
          </a:xfrm>
        </p:spPr>
        <p:txBody>
          <a:bodyPr anchor="ctr">
            <a:noAutofit/>
          </a:bodyPr>
          <a:lstStyle>
            <a:lvl1pPr>
              <a:lnSpc>
                <a:spcPct val="100000"/>
              </a:lnSpc>
              <a:defRPr sz="1800" baseline="0"/>
            </a:lvl1pPr>
          </a:lstStyle>
          <a:p>
            <a:pPr lvl="0"/>
            <a:r>
              <a:rPr lang="tr-TR" dirty="0"/>
              <a:t>Bir satırlık açıklama.</a:t>
            </a:r>
          </a:p>
        </p:txBody>
      </p:sp>
    </p:spTree>
    <p:extLst>
      <p:ext uri="{BB962C8B-B14F-4D97-AF65-F5344CB8AC3E}">
        <p14:creationId xmlns:p14="http://schemas.microsoft.com/office/powerpoint/2010/main" val="2480930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 calcmode="lin" valueType="num">
                                      <p:cBhvr additive="base">
                                        <p:cTn id="15" dur="500" fill="hold"/>
                                        <p:tgtEl>
                                          <p:spTgt spid="7">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7">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1+#ppt_w/2"/>
                                          </p:val>
                                        </p:tav>
                                        <p:tav tm="100000">
                                          <p:val>
                                            <p:strVal val="#ppt_x"/>
                                          </p:val>
                                        </p:tav>
                                      </p:tavLst>
                                    </p:anim>
                                    <p:anim calcmode="lin" valueType="num">
                                      <p:cBhvr additive="base">
                                        <p:cTn id="24"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7" grpId="0" build="p">
        <p:tmplLst>
          <p:tmpl lvl="1">
            <p:tnLst>
              <p:par>
                <p:cTn presetID="2" presetClass="entr" presetSubtype="2"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1+#ppt_w/2"/>
                          </p:val>
                        </p:tav>
                        <p:tav tm="100000">
                          <p:val>
                            <p:strVal val="#ppt_x"/>
                          </p:val>
                        </p:tav>
                      </p:tavLst>
                    </p:anim>
                    <p:anim calcmode="lin" valueType="num">
                      <p:cBhvr additive="base">
                        <p:cTn dur="500" fill="hold"/>
                        <p:tgtEl>
                          <p:spTgt spid="7"/>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Aşamalı">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Aşama başlıklarını bu kutuya alt alta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İşlem -&gt; </a:t>
            </a:r>
            <a:r>
              <a:rPr lang="tr-TR" dirty="0" err="1"/>
              <a:t>Segmented</a:t>
            </a:r>
            <a:r>
              <a:rPr lang="tr-TR" dirty="0"/>
              <a:t> </a:t>
            </a:r>
            <a:r>
              <a:rPr lang="tr-TR" dirty="0" err="1"/>
              <a:t>Process</a:t>
            </a:r>
            <a:r>
              <a:rPr lang="tr-TR" dirty="0"/>
              <a:t> grafiğini seçin.</a:t>
            </a:r>
          </a:p>
        </p:txBody>
      </p:sp>
      <p:sp>
        <p:nvSpPr>
          <p:cNvPr id="2" name="Başlık 1"/>
          <p:cNvSpPr>
            <a:spLocks noGrp="1"/>
          </p:cNvSpPr>
          <p:nvPr>
            <p:ph type="title" hasCustomPrompt="1"/>
          </p:nvPr>
        </p:nvSpPr>
        <p:spPr/>
        <p:txBody>
          <a:bodyPr/>
          <a:lstStyle>
            <a:lvl1pPr>
              <a:defRPr/>
            </a:lvl1pPr>
          </a:lstStyle>
          <a:p>
            <a:r>
              <a:rPr lang="tr-TR" dirty="0"/>
              <a:t>Aşamalı görünüm başlığı ekle</a:t>
            </a:r>
          </a:p>
        </p:txBody>
      </p:sp>
    </p:spTree>
    <p:extLst>
      <p:ext uri="{BB962C8B-B14F-4D97-AF65-F5344CB8AC3E}">
        <p14:creationId xmlns:p14="http://schemas.microsoft.com/office/powerpoint/2010/main" val="3216207245"/>
      </p:ext>
    </p:extLst>
  </p:cSld>
  <p:clrMapOvr>
    <a:masterClrMapping/>
  </p:clrMapOvr>
  <p:hf hdr="0" ftr="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Karşılaştırma">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Karşılaştırılan konuların başlıklarını birinci seviye yazın.</a:t>
            </a:r>
            <a:br>
              <a:rPr lang="tr-TR" dirty="0"/>
            </a:br>
            <a:r>
              <a:rPr lang="tr-TR" dirty="0"/>
              <a:t>Karşılaştırma maddelerini ikinci seviye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Liste -&gt; </a:t>
            </a:r>
            <a:r>
              <a:rPr lang="tr-TR" dirty="0" err="1"/>
              <a:t>Segme</a:t>
            </a:r>
            <a:r>
              <a:rPr lang="tr-TR" dirty="0"/>
              <a:t> Listesi grafiğini seçin.</a:t>
            </a:r>
          </a:p>
        </p:txBody>
      </p:sp>
      <p:sp>
        <p:nvSpPr>
          <p:cNvPr id="2" name="Başlık 1"/>
          <p:cNvSpPr>
            <a:spLocks noGrp="1"/>
          </p:cNvSpPr>
          <p:nvPr>
            <p:ph type="title" hasCustomPrompt="1"/>
          </p:nvPr>
        </p:nvSpPr>
        <p:spPr/>
        <p:txBody>
          <a:bodyPr/>
          <a:lstStyle>
            <a:lvl1pPr>
              <a:defRPr baseline="0"/>
            </a:lvl1pPr>
          </a:lstStyle>
          <a:p>
            <a:r>
              <a:rPr lang="tr-TR" dirty="0"/>
              <a:t>Karşılaştırma başlığı ekle</a:t>
            </a:r>
          </a:p>
        </p:txBody>
      </p:sp>
    </p:spTree>
    <p:extLst>
      <p:ext uri="{BB962C8B-B14F-4D97-AF65-F5344CB8AC3E}">
        <p14:creationId xmlns:p14="http://schemas.microsoft.com/office/powerpoint/2010/main" val="4160002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ir Alt Başlıklı Büyük">
    <p:spTree>
      <p:nvGrpSpPr>
        <p:cNvPr id="1" name=""/>
        <p:cNvGrpSpPr/>
        <p:nvPr/>
      </p:nvGrpSpPr>
      <p:grpSpPr>
        <a:xfrm>
          <a:off x="0" y="0"/>
          <a:ext cx="0" cy="0"/>
          <a:chOff x="0" y="0"/>
          <a:chExt cx="0" cy="0"/>
        </a:xfrm>
      </p:grpSpPr>
      <p:sp>
        <p:nvSpPr>
          <p:cNvPr id="10" name="Shape 71"/>
          <p:cNvSpPr>
            <a:spLocks noChangeAspect="1"/>
          </p:cNvSpPr>
          <p:nvPr/>
        </p:nvSpPr>
        <p:spPr>
          <a:xfrm rot="10800000">
            <a:off x="204001" y="2024164"/>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1" name="Shape 77"/>
          <p:cNvSpPr/>
          <p:nvPr/>
        </p:nvSpPr>
        <p:spPr>
          <a:xfrm flipH="1">
            <a:off x="204940" y="168283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481200"/>
            <a:ext cx="11627999" cy="4516190"/>
            <a:chOff x="433418" y="1050554"/>
            <a:chExt cx="8280669" cy="275209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0554"/>
              <a:ext cx="8280000" cy="275209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173430"/>
              <a:ext cx="8280669" cy="21937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aseline="0"/>
            </a:lvl1pPr>
          </a:lstStyle>
          <a:p>
            <a:r>
              <a:rPr lang="tr-TR" dirty="0"/>
              <a:t>Bir alt başlıklı sayfa başlığı ekle</a:t>
            </a:r>
          </a:p>
        </p:txBody>
      </p:sp>
      <p:sp>
        <p:nvSpPr>
          <p:cNvPr id="15" name="İçerik Yer Tutucusu 14"/>
          <p:cNvSpPr>
            <a:spLocks noGrp="1"/>
          </p:cNvSpPr>
          <p:nvPr>
            <p:ph sz="quarter" idx="13" hasCustomPrompt="1"/>
          </p:nvPr>
        </p:nvSpPr>
        <p:spPr>
          <a:xfrm>
            <a:off x="695400" y="1682837"/>
            <a:ext cx="10801200" cy="359997"/>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Content Placeholder 6"/>
          <p:cNvSpPr>
            <a:spLocks noGrp="1"/>
          </p:cNvSpPr>
          <p:nvPr>
            <p:ph sz="quarter" idx="14"/>
          </p:nvPr>
        </p:nvSpPr>
        <p:spPr>
          <a:xfrm>
            <a:off x="695400" y="2124633"/>
            <a:ext cx="10801200" cy="38727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762610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1+#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Resim ve Yazı Dengeli İçeren">
    <p:spTree>
      <p:nvGrpSpPr>
        <p:cNvPr id="1" name=""/>
        <p:cNvGrpSpPr/>
        <p:nvPr/>
      </p:nvGrpSpPr>
      <p:grpSpPr>
        <a:xfrm>
          <a:off x="0" y="0"/>
          <a:ext cx="0" cy="0"/>
          <a:chOff x="0" y="0"/>
          <a:chExt cx="0" cy="0"/>
        </a:xfrm>
      </p:grpSpPr>
      <p:sp>
        <p:nvSpPr>
          <p:cNvPr id="14" name="Shape 71"/>
          <p:cNvSpPr>
            <a:spLocks noChangeAspect="1"/>
          </p:cNvSpPr>
          <p:nvPr/>
        </p:nvSpPr>
        <p:spPr>
          <a:xfrm rot="10800000">
            <a:off x="6119219" y="2042840"/>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5" name="Shape 77"/>
          <p:cNvSpPr/>
          <p:nvPr/>
        </p:nvSpPr>
        <p:spPr>
          <a:xfrm flipH="1">
            <a:off x="6119803" y="1682840"/>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8" name="Grup 7"/>
          <p:cNvGrpSpPr/>
          <p:nvPr/>
        </p:nvGrpSpPr>
        <p:grpSpPr>
          <a:xfrm>
            <a:off x="6479804" y="1484783"/>
            <a:ext cx="5713201" cy="4536505"/>
            <a:chOff x="433419" y="1052736"/>
            <a:chExt cx="8281457" cy="5538610"/>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9" y="1052736"/>
              <a:ext cx="8280001" cy="55386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20" y="1294543"/>
              <a:ext cx="8281456" cy="439523"/>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Autofit/>
          </a:bodyPr>
          <a:lstStyle>
            <a:lvl1pPr>
              <a:defRPr sz="2400" b="1" baseline="0">
                <a:latin typeface="Calibri" pitchFamily="34" charset="0"/>
              </a:defRPr>
            </a:lvl1pPr>
          </a:lstStyle>
          <a:p>
            <a:r>
              <a:rPr lang="tr-TR" dirty="0"/>
              <a:t>Resmi ve metni dengeli sayfa başlığı ekle</a:t>
            </a:r>
            <a:endParaRPr lang="en-US" dirty="0"/>
          </a:p>
        </p:txBody>
      </p:sp>
      <p:sp>
        <p:nvSpPr>
          <p:cNvPr id="12" name="İçerik Yer Tutucusu 14"/>
          <p:cNvSpPr>
            <a:spLocks noGrp="1"/>
          </p:cNvSpPr>
          <p:nvPr>
            <p:ph sz="quarter" idx="13" hasCustomPrompt="1"/>
          </p:nvPr>
        </p:nvSpPr>
        <p:spPr>
          <a:xfrm>
            <a:off x="6576055" y="1682840"/>
            <a:ext cx="522656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1" name="İçerik Yer Tutucusu 6"/>
          <p:cNvSpPr>
            <a:spLocks noGrp="1"/>
          </p:cNvSpPr>
          <p:nvPr>
            <p:ph sz="quarter" idx="10" hasCustomPrompt="1"/>
          </p:nvPr>
        </p:nvSpPr>
        <p:spPr>
          <a:xfrm>
            <a:off x="6576055" y="2042840"/>
            <a:ext cx="5226560" cy="3978448"/>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57831" y="1484783"/>
            <a:ext cx="5371008" cy="4536504"/>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spTree>
    <p:extLst>
      <p:ext uri="{BB962C8B-B14F-4D97-AF65-F5344CB8AC3E}">
        <p14:creationId xmlns:p14="http://schemas.microsoft.com/office/powerpoint/2010/main" val="3558792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anim calcmode="lin" valueType="num">
                                      <p:cBhvr additive="base">
                                        <p:cTn id="1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2">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anim calcmode="lin" valueType="num">
                                      <p:cBhvr additive="base">
                                        <p:cTn id="15"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1">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xEl>
                                              <p:pRg st="1" end="1"/>
                                            </p:txEl>
                                          </p:spTgt>
                                        </p:tgtEl>
                                        <p:attrNameLst>
                                          <p:attrName>style.visibility</p:attrName>
                                        </p:attrNameLst>
                                      </p:cBhvr>
                                      <p:to>
                                        <p:strVal val="visible"/>
                                      </p:to>
                                    </p:set>
                                    <p:anim calcmode="lin" valueType="num">
                                      <p:cBhvr additive="base">
                                        <p:cTn id="19"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1">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1">
                                            <p:txEl>
                                              <p:pRg st="2" end="2"/>
                                            </p:txEl>
                                          </p:spTgt>
                                        </p:tgtEl>
                                        <p:attrNameLst>
                                          <p:attrName>style.visibility</p:attrName>
                                        </p:attrNameLst>
                                      </p:cBhvr>
                                      <p:to>
                                        <p:strVal val="visible"/>
                                      </p:to>
                                    </p:set>
                                    <p:anim calcmode="lin" valueType="num">
                                      <p:cBhvr additive="base">
                                        <p:cTn id="23"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1">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1+#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1+#ppt_w/2"/>
                                          </p:val>
                                        </p:tav>
                                        <p:tav tm="100000">
                                          <p:val>
                                            <p:strVal val="#ppt_x"/>
                                          </p:val>
                                        </p:tav>
                                      </p:tavLst>
                                    </p:anim>
                                    <p:anim calcmode="lin" valueType="num">
                                      <p:cBhvr additive="base">
                                        <p:cTn id="32"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Yatay İki Bölümlü Yazı İçeren">
    <p:spTree>
      <p:nvGrpSpPr>
        <p:cNvPr id="1" name=""/>
        <p:cNvGrpSpPr/>
        <p:nvPr/>
      </p:nvGrpSpPr>
      <p:grpSpPr>
        <a:xfrm>
          <a:off x="0" y="0"/>
          <a:ext cx="0" cy="0"/>
          <a:chOff x="0" y="0"/>
          <a:chExt cx="0" cy="0"/>
        </a:xfrm>
      </p:grpSpPr>
      <p:sp>
        <p:nvSpPr>
          <p:cNvPr id="25" name="Shape 71"/>
          <p:cNvSpPr>
            <a:spLocks noChangeAspect="1"/>
          </p:cNvSpPr>
          <p:nvPr/>
        </p:nvSpPr>
        <p:spPr>
          <a:xfrm rot="10800000">
            <a:off x="5410800" y="1999899"/>
            <a:ext cx="363600" cy="4571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 name="connsiteX0" fmla="*/ 0 w 394200"/>
              <a:gd name="connsiteY0" fmla="*/ 0 h 0"/>
              <a:gd name="connsiteX1" fmla="*/ 394200 w 394200"/>
              <a:gd name="connsiteY1" fmla="*/ 0 h 0"/>
              <a:gd name="connsiteX2" fmla="*/ 0 w 394200"/>
              <a:gd name="connsiteY2" fmla="*/ 0 h 0"/>
              <a:gd name="connsiteX0" fmla="*/ 0 w 10000"/>
              <a:gd name="connsiteY0" fmla="*/ 0 h 0"/>
              <a:gd name="connsiteX1" fmla="*/ 10000 w 10000"/>
              <a:gd name="connsiteY1" fmla="*/ 0 h 0"/>
              <a:gd name="connsiteX2" fmla="*/ 2746 w 10000"/>
              <a:gd name="connsiteY2" fmla="*/ -4044 h 0"/>
              <a:gd name="connsiteX3" fmla="*/ 0 w 10000"/>
              <a:gd name="connsiteY3" fmla="*/ 0 h 0"/>
              <a:gd name="connsiteX0" fmla="*/ 0 w 10000"/>
              <a:gd name="connsiteY0" fmla="*/ 0 h 0"/>
              <a:gd name="connsiteX1" fmla="*/ 10000 w 10000"/>
              <a:gd name="connsiteY1" fmla="*/ 0 h 0"/>
              <a:gd name="connsiteX2" fmla="*/ 9906 w 10000"/>
              <a:gd name="connsiteY2" fmla="*/ -139700 h 0"/>
              <a:gd name="connsiteX3" fmla="*/ 0 w 10000"/>
              <a:gd name="connsiteY3" fmla="*/ 0 h 0"/>
            </a:gdLst>
            <a:ahLst/>
            <a:cxnLst>
              <a:cxn ang="0">
                <a:pos x="connsiteX0" y="connsiteY0"/>
              </a:cxn>
              <a:cxn ang="0">
                <a:pos x="connsiteX1" y="connsiteY1"/>
              </a:cxn>
              <a:cxn ang="0">
                <a:pos x="connsiteX2" y="connsiteY2"/>
              </a:cxn>
              <a:cxn ang="0">
                <a:pos x="connsiteX3" y="connsiteY3"/>
              </a:cxn>
            </a:cxnLst>
            <a:rect l="l" t="t" r="r" b="b"/>
            <a:pathLst>
              <a:path w="10000">
                <a:moveTo>
                  <a:pt x="0" y="0"/>
                </a:moveTo>
                <a:lnTo>
                  <a:pt x="10000" y="0"/>
                </a:lnTo>
                <a:cubicBezTo>
                  <a:pt x="9969" y="-46567"/>
                  <a:pt x="9937" y="-93133"/>
                  <a:pt x="9906" y="-139700"/>
                </a:cubicBezTo>
                <a:lnTo>
                  <a:pt x="0" y="0"/>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1" name="Shape 71"/>
          <p:cNvSpPr>
            <a:spLocks noChangeAspect="1"/>
          </p:cNvSpPr>
          <p:nvPr/>
        </p:nvSpPr>
        <p:spPr>
          <a:xfrm rot="10800000">
            <a:off x="5998950" y="204109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5999727" y="168109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13" name="Grup 12"/>
          <p:cNvGrpSpPr/>
          <p:nvPr/>
        </p:nvGrpSpPr>
        <p:grpSpPr>
          <a:xfrm>
            <a:off x="0" y="1469289"/>
            <a:ext cx="5411051" cy="3614153"/>
            <a:chOff x="433416" y="1052737"/>
            <a:chExt cx="8280002" cy="3915328"/>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7"/>
              <a:ext cx="8280000" cy="3915328"/>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3416" y="1282198"/>
              <a:ext cx="8279618" cy="39000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Yatay iki bölümlü yazı başlığı ekle</a:t>
            </a:r>
            <a:endParaRPr lang="en-US" dirty="0"/>
          </a:p>
        </p:txBody>
      </p:sp>
      <p:sp>
        <p:nvSpPr>
          <p:cNvPr id="17" name="İçerik Yer Tutucusu 14"/>
          <p:cNvSpPr>
            <a:spLocks noGrp="1"/>
          </p:cNvSpPr>
          <p:nvPr>
            <p:ph sz="quarter" idx="15" hasCustomPrompt="1"/>
          </p:nvPr>
        </p:nvSpPr>
        <p:spPr>
          <a:xfrm>
            <a:off x="383364" y="1681097"/>
            <a:ext cx="4921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6" name="İçerik Yer Tutucusu 6"/>
          <p:cNvSpPr>
            <a:spLocks noGrp="1"/>
          </p:cNvSpPr>
          <p:nvPr>
            <p:ph sz="quarter" idx="14" hasCustomPrompt="1"/>
          </p:nvPr>
        </p:nvSpPr>
        <p:spPr>
          <a:xfrm>
            <a:off x="383365" y="2041095"/>
            <a:ext cx="4920547" cy="3042345"/>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081054" y="5213588"/>
            <a:ext cx="6279311" cy="1527780"/>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grpSp>
        <p:nvGrpSpPr>
          <p:cNvPr id="8" name="Grup 7"/>
          <p:cNvGrpSpPr/>
          <p:nvPr/>
        </p:nvGrpSpPr>
        <p:grpSpPr>
          <a:xfrm>
            <a:off x="6359727" y="1485313"/>
            <a:ext cx="5832271" cy="3615897"/>
            <a:chOff x="433416" y="1052737"/>
            <a:chExt cx="8280001" cy="3900429"/>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7" y="1052737"/>
              <a:ext cx="8280000" cy="3900429"/>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16" y="1281214"/>
              <a:ext cx="8279616" cy="38832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1" name="İçerik Yer Tutucusu 6"/>
          <p:cNvSpPr>
            <a:spLocks noGrp="1"/>
          </p:cNvSpPr>
          <p:nvPr>
            <p:ph sz="quarter" idx="10" hasCustomPrompt="1"/>
          </p:nvPr>
        </p:nvSpPr>
        <p:spPr>
          <a:xfrm>
            <a:off x="6503745" y="2041097"/>
            <a:ext cx="5245976" cy="3042344"/>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İçerik Yer Tutucusu 14"/>
          <p:cNvSpPr>
            <a:spLocks noGrp="1"/>
          </p:cNvSpPr>
          <p:nvPr>
            <p:ph sz="quarter" idx="13" hasCustomPrompt="1"/>
          </p:nvPr>
        </p:nvSpPr>
        <p:spPr>
          <a:xfrm>
            <a:off x="6503744" y="1681097"/>
            <a:ext cx="5245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26" name="Shape 77"/>
          <p:cNvSpPr/>
          <p:nvPr/>
        </p:nvSpPr>
        <p:spPr>
          <a:xfrm flipH="1">
            <a:off x="5399556" y="1681096"/>
            <a:ext cx="360000" cy="360000"/>
          </a:xfrm>
          <a:custGeom>
            <a:avLst/>
            <a:gdLst>
              <a:gd name="connsiteX0" fmla="*/ 0 w 360000"/>
              <a:gd name="connsiteY0" fmla="*/ 306000 h 306000"/>
              <a:gd name="connsiteX1" fmla="*/ 0 w 360000"/>
              <a:gd name="connsiteY1" fmla="*/ 0 h 306000"/>
              <a:gd name="connsiteX2" fmla="*/ 360000 w 360000"/>
              <a:gd name="connsiteY2" fmla="*/ 306000 h 306000"/>
              <a:gd name="connsiteX3" fmla="*/ 0 w 360000"/>
              <a:gd name="connsiteY3" fmla="*/ 306000 h 306000"/>
              <a:gd name="connsiteX0" fmla="*/ 0 w 364524"/>
              <a:gd name="connsiteY0" fmla="*/ 281286 h 281286"/>
              <a:gd name="connsiteX1" fmla="*/ 364524 w 364524"/>
              <a:gd name="connsiteY1" fmla="*/ 0 h 281286"/>
              <a:gd name="connsiteX2" fmla="*/ 360000 w 364524"/>
              <a:gd name="connsiteY2" fmla="*/ 281286 h 281286"/>
              <a:gd name="connsiteX3" fmla="*/ 0 w 364524"/>
              <a:gd name="connsiteY3" fmla="*/ 281286 h 281286"/>
              <a:gd name="connsiteX0" fmla="*/ 0 w 364524"/>
              <a:gd name="connsiteY0" fmla="*/ 278111 h 278111"/>
              <a:gd name="connsiteX1" fmla="*/ 364524 w 364524"/>
              <a:gd name="connsiteY1" fmla="*/ 0 h 278111"/>
              <a:gd name="connsiteX2" fmla="*/ 360000 w 364524"/>
              <a:gd name="connsiteY2" fmla="*/ 278111 h 278111"/>
              <a:gd name="connsiteX3" fmla="*/ 0 w 364524"/>
              <a:gd name="connsiteY3" fmla="*/ 278111 h 278111"/>
              <a:gd name="connsiteX0" fmla="*/ 0 w 361349"/>
              <a:gd name="connsiteY0" fmla="*/ 278111 h 278111"/>
              <a:gd name="connsiteX1" fmla="*/ 361349 w 361349"/>
              <a:gd name="connsiteY1" fmla="*/ 0 h 278111"/>
              <a:gd name="connsiteX2" fmla="*/ 360000 w 361349"/>
              <a:gd name="connsiteY2" fmla="*/ 278111 h 278111"/>
              <a:gd name="connsiteX3" fmla="*/ 0 w 361349"/>
              <a:gd name="connsiteY3" fmla="*/ 278111 h 278111"/>
            </a:gdLst>
            <a:ahLst/>
            <a:cxnLst>
              <a:cxn ang="0">
                <a:pos x="connsiteX0" y="connsiteY0"/>
              </a:cxn>
              <a:cxn ang="0">
                <a:pos x="connsiteX1" y="connsiteY1"/>
              </a:cxn>
              <a:cxn ang="0">
                <a:pos x="connsiteX2" y="connsiteY2"/>
              </a:cxn>
              <a:cxn ang="0">
                <a:pos x="connsiteX3" y="connsiteY3"/>
              </a:cxn>
            </a:cxnLst>
            <a:rect l="l" t="t" r="r" b="b"/>
            <a:pathLst>
              <a:path w="361349" h="278111">
                <a:moveTo>
                  <a:pt x="0" y="278111"/>
                </a:moveTo>
                <a:lnTo>
                  <a:pt x="361349" y="0"/>
                </a:lnTo>
                <a:cubicBezTo>
                  <a:pt x="360899" y="92704"/>
                  <a:pt x="360450" y="185407"/>
                  <a:pt x="360000" y="278111"/>
                </a:cubicBezTo>
                <a:lnTo>
                  <a:pt x="0" y="278111"/>
                </a:lnTo>
                <a:close/>
              </a:path>
            </a:pathLst>
          </a:cu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Tree>
    <p:extLst>
      <p:ext uri="{BB962C8B-B14F-4D97-AF65-F5344CB8AC3E}">
        <p14:creationId xmlns:p14="http://schemas.microsoft.com/office/powerpoint/2010/main" val="1172178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50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7">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xEl>
                                              <p:pRg st="0" end="0"/>
                                            </p:txEl>
                                          </p:spTgt>
                                        </p:tgtEl>
                                        <p:attrNameLst>
                                          <p:attrName>style.visibility</p:attrName>
                                        </p:attrNameLst>
                                      </p:cBhvr>
                                      <p:to>
                                        <p:strVal val="visible"/>
                                      </p:to>
                                    </p:set>
                                    <p:anim calcmode="lin" valueType="num">
                                      <p:cBhvr additive="base">
                                        <p:cTn id="15" dur="500" fill="hold"/>
                                        <p:tgtEl>
                                          <p:spTgt spid="16">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16">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6">
                                            <p:txEl>
                                              <p:pRg st="1" end="1"/>
                                            </p:txEl>
                                          </p:spTgt>
                                        </p:tgtEl>
                                        <p:attrNameLst>
                                          <p:attrName>style.visibility</p:attrName>
                                        </p:attrNameLst>
                                      </p:cBhvr>
                                      <p:to>
                                        <p:strVal val="visible"/>
                                      </p:to>
                                    </p:set>
                                    <p:anim calcmode="lin" valueType="num">
                                      <p:cBhvr additive="base">
                                        <p:cTn id="19" dur="500" fill="hold"/>
                                        <p:tgtEl>
                                          <p:spTgt spid="16">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6">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xEl>
                                              <p:pRg st="2" end="2"/>
                                            </p:txEl>
                                          </p:spTgt>
                                        </p:tgtEl>
                                        <p:attrNameLst>
                                          <p:attrName>style.visibility</p:attrName>
                                        </p:attrNameLst>
                                      </p:cBhvr>
                                      <p:to>
                                        <p:strVal val="visible"/>
                                      </p:to>
                                    </p:set>
                                    <p:anim calcmode="lin" valueType="num">
                                      <p:cBhvr additive="base">
                                        <p:cTn id="23" dur="500" fill="hold"/>
                                        <p:tgtEl>
                                          <p:spTgt spid="16">
                                            <p:txEl>
                                              <p:pRg st="2" end="2"/>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6">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fill="hold"/>
                                        <p:tgtEl>
                                          <p:spTgt spid="25"/>
                                        </p:tgtEl>
                                        <p:attrNameLst>
                                          <p:attrName>ppt_x</p:attrName>
                                        </p:attrNameLst>
                                      </p:cBhvr>
                                      <p:tavLst>
                                        <p:tav tm="0">
                                          <p:val>
                                            <p:strVal val="0-#ppt_w/2"/>
                                          </p:val>
                                        </p:tav>
                                        <p:tav tm="100000">
                                          <p:val>
                                            <p:strVal val="#ppt_x"/>
                                          </p:val>
                                        </p:tav>
                                      </p:tavLst>
                                    </p:anim>
                                    <p:anim calcmode="lin" valueType="num">
                                      <p:cBhvr additive="base">
                                        <p:cTn id="28" dur="500" fill="hold"/>
                                        <p:tgtEl>
                                          <p:spTgt spid="2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additive="base">
                                        <p:cTn id="31" dur="500" fill="hold"/>
                                        <p:tgtEl>
                                          <p:spTgt spid="26"/>
                                        </p:tgtEl>
                                        <p:attrNameLst>
                                          <p:attrName>ppt_x</p:attrName>
                                        </p:attrNameLst>
                                      </p:cBhvr>
                                      <p:tavLst>
                                        <p:tav tm="0">
                                          <p:val>
                                            <p:strVal val="0-#ppt_w/2"/>
                                          </p:val>
                                        </p:tav>
                                        <p:tav tm="100000">
                                          <p:val>
                                            <p:strVal val="#ppt_x"/>
                                          </p:val>
                                        </p:tav>
                                      </p:tavLst>
                                    </p:anim>
                                    <p:anim calcmode="lin" valueType="num">
                                      <p:cBhvr additive="base">
                                        <p:cTn id="32" dur="500" fill="hold"/>
                                        <p:tgtEl>
                                          <p:spTgt spid="26"/>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1+#ppt_w/2"/>
                                          </p:val>
                                        </p:tav>
                                        <p:tav tm="100000">
                                          <p:val>
                                            <p:strVal val="#ppt_x"/>
                                          </p:val>
                                        </p:tav>
                                      </p:tavLst>
                                    </p:anim>
                                    <p:anim calcmode="lin" valueType="num">
                                      <p:cBhvr additive="base">
                                        <p:cTn id="36" dur="500" fill="hold"/>
                                        <p:tgtEl>
                                          <p:spTgt spid="8"/>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1">
                                            <p:txEl>
                                              <p:pRg st="0" end="0"/>
                                            </p:txEl>
                                          </p:spTgt>
                                        </p:tgtEl>
                                        <p:attrNameLst>
                                          <p:attrName>style.visibility</p:attrName>
                                        </p:attrNameLst>
                                      </p:cBhvr>
                                      <p:to>
                                        <p:strVal val="visible"/>
                                      </p:to>
                                    </p:set>
                                    <p:anim calcmode="lin" valueType="num">
                                      <p:cBhvr additive="base">
                                        <p:cTn id="39"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11">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11">
                                            <p:txEl>
                                              <p:pRg st="1" end="1"/>
                                            </p:txEl>
                                          </p:spTgt>
                                        </p:tgtEl>
                                        <p:attrNameLst>
                                          <p:attrName>style.visibility</p:attrName>
                                        </p:attrNameLst>
                                      </p:cBhvr>
                                      <p:to>
                                        <p:strVal val="visible"/>
                                      </p:to>
                                    </p:set>
                                    <p:anim calcmode="lin" valueType="num">
                                      <p:cBhvr additive="base">
                                        <p:cTn id="43"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11">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11">
                                            <p:txEl>
                                              <p:pRg st="2" end="2"/>
                                            </p:txEl>
                                          </p:spTgt>
                                        </p:tgtEl>
                                        <p:attrNameLst>
                                          <p:attrName>style.visibility</p:attrName>
                                        </p:attrNameLst>
                                      </p:cBhvr>
                                      <p:to>
                                        <p:strVal val="visible"/>
                                      </p:to>
                                    </p:set>
                                    <p:anim calcmode="lin" valueType="num">
                                      <p:cBhvr additive="base">
                                        <p:cTn id="47"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11">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2">
                                            <p:txEl>
                                              <p:pRg st="0" end="0"/>
                                            </p:txEl>
                                          </p:spTgt>
                                        </p:tgtEl>
                                        <p:attrNameLst>
                                          <p:attrName>style.visibility</p:attrName>
                                        </p:attrNameLst>
                                      </p:cBhvr>
                                      <p:to>
                                        <p:strVal val="visible"/>
                                      </p:to>
                                    </p:set>
                                    <p:anim calcmode="lin" valueType="num">
                                      <p:cBhvr additive="base">
                                        <p:cTn id="5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12">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additive="base">
                                        <p:cTn id="55" dur="500" fill="hold"/>
                                        <p:tgtEl>
                                          <p:spTgt spid="21"/>
                                        </p:tgtEl>
                                        <p:attrNameLst>
                                          <p:attrName>ppt_x</p:attrName>
                                        </p:attrNameLst>
                                      </p:cBhvr>
                                      <p:tavLst>
                                        <p:tav tm="0">
                                          <p:val>
                                            <p:strVal val="1+#ppt_w/2"/>
                                          </p:val>
                                        </p:tav>
                                        <p:tav tm="100000">
                                          <p:val>
                                            <p:strVal val="#ppt_x"/>
                                          </p:val>
                                        </p:tav>
                                      </p:tavLst>
                                    </p:anim>
                                    <p:anim calcmode="lin" valueType="num">
                                      <p:cBhvr additive="base">
                                        <p:cTn id="56" dur="500" fill="hold"/>
                                        <p:tgtEl>
                                          <p:spTgt spid="21"/>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2"/>
                                        </p:tgtEl>
                                        <p:attrNameLst>
                                          <p:attrName>style.visibility</p:attrName>
                                        </p:attrNameLst>
                                      </p:cBhvr>
                                      <p:to>
                                        <p:strVal val="visible"/>
                                      </p:to>
                                    </p:set>
                                    <p:anim calcmode="lin" valueType="num">
                                      <p:cBhvr additive="base">
                                        <p:cTn id="59" dur="500" fill="hold"/>
                                        <p:tgtEl>
                                          <p:spTgt spid="22"/>
                                        </p:tgtEl>
                                        <p:attrNameLst>
                                          <p:attrName>ppt_x</p:attrName>
                                        </p:attrNameLst>
                                      </p:cBhvr>
                                      <p:tavLst>
                                        <p:tav tm="0">
                                          <p:val>
                                            <p:strVal val="1+#ppt_w/2"/>
                                          </p:val>
                                        </p:tav>
                                        <p:tav tm="100000">
                                          <p:val>
                                            <p:strVal val="#ppt_x"/>
                                          </p:val>
                                        </p:tav>
                                      </p:tavLst>
                                    </p:anim>
                                    <p:anim calcmode="lin" valueType="num">
                                      <p:cBhvr additive="base">
                                        <p:cTn id="60"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1" grpId="0" animBg="1"/>
      <p:bldP spid="22" grpId="0" animBg="1"/>
      <p:bldP spid="17" grpId="0" build="p">
        <p:tmplLst>
          <p:tmpl lvl="1">
            <p:tnLst>
              <p:par>
                <p:cTn presetID="2" presetClass="entr" presetSubtype="8"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0-#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16" grpId="0" build="p">
        <p:tmplLst>
          <p:tmpl lvl="1">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26" grpId="0" animBg="1"/>
    </p:bldLst>
  </p:timing>
  <p:hf hdr="0" ftr="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Dikey İki Bölümlü Yazı İçeren">
    <p:spTree>
      <p:nvGrpSpPr>
        <p:cNvPr id="1" name=""/>
        <p:cNvGrpSpPr/>
        <p:nvPr/>
      </p:nvGrpSpPr>
      <p:grpSpPr>
        <a:xfrm>
          <a:off x="0" y="0"/>
          <a:ext cx="0" cy="0"/>
          <a:chOff x="0" y="0"/>
          <a:chExt cx="0" cy="0"/>
        </a:xfrm>
      </p:grpSpPr>
      <p:sp>
        <p:nvSpPr>
          <p:cNvPr id="21" name="Shape 71"/>
          <p:cNvSpPr>
            <a:spLocks noChangeAspect="1"/>
          </p:cNvSpPr>
          <p:nvPr/>
        </p:nvSpPr>
        <p:spPr>
          <a:xfrm rot="10800000">
            <a:off x="332600" y="189560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336583" y="1530734"/>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8" name="Shape 71"/>
          <p:cNvSpPr>
            <a:spLocks noChangeAspect="1"/>
          </p:cNvSpPr>
          <p:nvPr/>
        </p:nvSpPr>
        <p:spPr>
          <a:xfrm rot="10800000">
            <a:off x="332601" y="4334133"/>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9" name="Shape 77"/>
          <p:cNvSpPr/>
          <p:nvPr/>
        </p:nvSpPr>
        <p:spPr>
          <a:xfrm flipH="1">
            <a:off x="336572" y="3974133"/>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Dikey iki bölümlü yazı başlığı ekle</a:t>
            </a:r>
            <a:endParaRPr lang="en-US" dirty="0"/>
          </a:p>
        </p:txBody>
      </p:sp>
      <p:grpSp>
        <p:nvGrpSpPr>
          <p:cNvPr id="13" name="Grup 12"/>
          <p:cNvGrpSpPr/>
          <p:nvPr/>
        </p:nvGrpSpPr>
        <p:grpSpPr>
          <a:xfrm>
            <a:off x="696583" y="1444972"/>
            <a:ext cx="11495419" cy="2246005"/>
            <a:chOff x="432201" y="1052733"/>
            <a:chExt cx="8769238" cy="2823213"/>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3"/>
              <a:ext cx="8768021" cy="2823213"/>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2201" y="1160538"/>
              <a:ext cx="8768766" cy="45251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6" name="İçerik Yer Tutucusu 6"/>
          <p:cNvSpPr>
            <a:spLocks noGrp="1"/>
          </p:cNvSpPr>
          <p:nvPr>
            <p:ph sz="quarter" idx="14" hasCustomPrompt="1"/>
          </p:nvPr>
        </p:nvSpPr>
        <p:spPr>
          <a:xfrm>
            <a:off x="768593" y="1901409"/>
            <a:ext cx="10585177" cy="178956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7" name="İçerik Yer Tutucusu 14"/>
          <p:cNvSpPr>
            <a:spLocks noGrp="1"/>
          </p:cNvSpPr>
          <p:nvPr>
            <p:ph sz="quarter" idx="15" hasCustomPrompt="1"/>
          </p:nvPr>
        </p:nvSpPr>
        <p:spPr>
          <a:xfrm>
            <a:off x="768592" y="1530734"/>
            <a:ext cx="10584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grpSp>
        <p:nvGrpSpPr>
          <p:cNvPr id="23" name="Grup 22"/>
          <p:cNvGrpSpPr/>
          <p:nvPr/>
        </p:nvGrpSpPr>
        <p:grpSpPr>
          <a:xfrm>
            <a:off x="696581" y="3848743"/>
            <a:ext cx="11495419" cy="2244553"/>
            <a:chOff x="432201" y="1052736"/>
            <a:chExt cx="8769237" cy="2823210"/>
          </a:xfrm>
          <a:effectLst>
            <a:outerShdw blurRad="50800" dist="76200" dir="2700000" algn="tl" rotWithShape="0">
              <a:prstClr val="black">
                <a:alpha val="40000"/>
              </a:prstClr>
            </a:outerShdw>
          </a:effectLst>
        </p:grpSpPr>
        <p:sp>
          <p:nvSpPr>
            <p:cNvPr id="24" name="_color1" descr="© INSCALE GmbH, 26.05.2010&#10;http://www.presentationload.com/"/>
            <p:cNvSpPr>
              <a:spLocks noChangeArrowheads="1"/>
            </p:cNvSpPr>
            <p:nvPr/>
          </p:nvSpPr>
          <p:spPr bwMode="gray">
            <a:xfrm>
              <a:off x="433417" y="1052736"/>
              <a:ext cx="8768021" cy="28232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25" name="_color1" descr="© INSCALE GmbH, 26.05.2010&#10;http://www.presentationload.com/"/>
            <p:cNvSpPr>
              <a:spLocks noChangeArrowheads="1"/>
            </p:cNvSpPr>
            <p:nvPr/>
          </p:nvSpPr>
          <p:spPr bwMode="gray">
            <a:xfrm>
              <a:off x="432201" y="1216581"/>
              <a:ext cx="8768765" cy="45281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6" name="İçerik Yer Tutucusu 6"/>
          <p:cNvSpPr>
            <a:spLocks noGrp="1"/>
          </p:cNvSpPr>
          <p:nvPr>
            <p:ph sz="quarter" idx="16" hasCustomPrompt="1"/>
          </p:nvPr>
        </p:nvSpPr>
        <p:spPr>
          <a:xfrm>
            <a:off x="768593" y="4343878"/>
            <a:ext cx="10585177" cy="174941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27" name="İçerik Yer Tutucusu 14"/>
          <p:cNvSpPr>
            <a:spLocks noGrp="1"/>
          </p:cNvSpPr>
          <p:nvPr>
            <p:ph sz="quarter" idx="17" hasCustomPrompt="1"/>
          </p:nvPr>
        </p:nvSpPr>
        <p:spPr>
          <a:xfrm>
            <a:off x="768591" y="3979006"/>
            <a:ext cx="10584000" cy="360000"/>
          </a:xfrm>
          <a:effectLst/>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Tree>
    <p:extLst>
      <p:ext uri="{BB962C8B-B14F-4D97-AF65-F5344CB8AC3E}">
        <p14:creationId xmlns:p14="http://schemas.microsoft.com/office/powerpoint/2010/main" val="2676537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1+#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6">
                                            <p:txEl>
                                              <p:pRg st="0" end="0"/>
                                            </p:txEl>
                                          </p:spTgt>
                                        </p:tgtEl>
                                        <p:attrNameLst>
                                          <p:attrName>style.visibility</p:attrName>
                                        </p:attrNameLst>
                                      </p:cBhvr>
                                      <p:to>
                                        <p:strVal val="visible"/>
                                      </p:to>
                                    </p:set>
                                    <p:anim calcmode="lin" valueType="num">
                                      <p:cBhvr additive="base">
                                        <p:cTn id="11"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6">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6">
                                            <p:txEl>
                                              <p:pRg st="1" end="1"/>
                                            </p:txEl>
                                          </p:spTgt>
                                        </p:tgtEl>
                                        <p:attrNameLst>
                                          <p:attrName>style.visibility</p:attrName>
                                        </p:attrNameLst>
                                      </p:cBhvr>
                                      <p:to>
                                        <p:strVal val="visible"/>
                                      </p:to>
                                    </p:set>
                                    <p:anim calcmode="lin" valueType="num">
                                      <p:cBhvr additive="base">
                                        <p:cTn id="15" dur="500" fill="hold"/>
                                        <p:tgtEl>
                                          <p:spTgt spid="16">
                                            <p:txEl>
                                              <p:pRg st="1" end="1"/>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6">
                                            <p:txEl>
                                              <p:pRg st="1" end="1"/>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6">
                                            <p:txEl>
                                              <p:pRg st="2" end="2"/>
                                            </p:txEl>
                                          </p:spTgt>
                                        </p:tgtEl>
                                        <p:attrNameLst>
                                          <p:attrName>style.visibility</p:attrName>
                                        </p:attrNameLst>
                                      </p:cBhvr>
                                      <p:to>
                                        <p:strVal val="visible"/>
                                      </p:to>
                                    </p:set>
                                    <p:anim calcmode="lin" valueType="num">
                                      <p:cBhvr additive="base">
                                        <p:cTn id="19" dur="500" fill="hold"/>
                                        <p:tgtEl>
                                          <p:spTgt spid="16">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6">
                                            <p:txEl>
                                              <p:pRg st="2" end="2"/>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anim calcmode="lin" valueType="num">
                                      <p:cBhvr additive="base">
                                        <p:cTn id="23" dur="500" fill="hold"/>
                                        <p:tgtEl>
                                          <p:spTgt spid="17">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7">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additive="base">
                                        <p:cTn id="35" dur="500" fill="hold"/>
                                        <p:tgtEl>
                                          <p:spTgt spid="23"/>
                                        </p:tgtEl>
                                        <p:attrNameLst>
                                          <p:attrName>ppt_x</p:attrName>
                                        </p:attrNameLst>
                                      </p:cBhvr>
                                      <p:tavLst>
                                        <p:tav tm="0">
                                          <p:val>
                                            <p:strVal val="1+#ppt_w/2"/>
                                          </p:val>
                                        </p:tav>
                                        <p:tav tm="100000">
                                          <p:val>
                                            <p:strVal val="#ppt_x"/>
                                          </p:val>
                                        </p:tav>
                                      </p:tavLst>
                                    </p:anim>
                                    <p:anim calcmode="lin" valueType="num">
                                      <p:cBhvr additive="base">
                                        <p:cTn id="36" dur="500" fill="hold"/>
                                        <p:tgtEl>
                                          <p:spTgt spid="23"/>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6">
                                            <p:txEl>
                                              <p:pRg st="0" end="0"/>
                                            </p:txEl>
                                          </p:spTgt>
                                        </p:tgtEl>
                                        <p:attrNameLst>
                                          <p:attrName>style.visibility</p:attrName>
                                        </p:attrNameLst>
                                      </p:cBhvr>
                                      <p:to>
                                        <p:strVal val="visible"/>
                                      </p:to>
                                    </p:set>
                                    <p:anim calcmode="lin" valueType="num">
                                      <p:cBhvr additive="base">
                                        <p:cTn id="39" dur="500" fill="hold"/>
                                        <p:tgtEl>
                                          <p:spTgt spid="26">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26">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26">
                                            <p:txEl>
                                              <p:pRg st="1" end="1"/>
                                            </p:txEl>
                                          </p:spTgt>
                                        </p:tgtEl>
                                        <p:attrNameLst>
                                          <p:attrName>style.visibility</p:attrName>
                                        </p:attrNameLst>
                                      </p:cBhvr>
                                      <p:to>
                                        <p:strVal val="visible"/>
                                      </p:to>
                                    </p:set>
                                    <p:anim calcmode="lin" valueType="num">
                                      <p:cBhvr additive="base">
                                        <p:cTn id="43" dur="500" fill="hold"/>
                                        <p:tgtEl>
                                          <p:spTgt spid="26">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26">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26">
                                            <p:txEl>
                                              <p:pRg st="2" end="2"/>
                                            </p:txEl>
                                          </p:spTgt>
                                        </p:tgtEl>
                                        <p:attrNameLst>
                                          <p:attrName>style.visibility</p:attrName>
                                        </p:attrNameLst>
                                      </p:cBhvr>
                                      <p:to>
                                        <p:strVal val="visible"/>
                                      </p:to>
                                    </p:set>
                                    <p:anim calcmode="lin" valueType="num">
                                      <p:cBhvr additive="base">
                                        <p:cTn id="47" dur="500" fill="hold"/>
                                        <p:tgtEl>
                                          <p:spTgt spid="26">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26">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27">
                                            <p:txEl>
                                              <p:pRg st="0" end="0"/>
                                            </p:txEl>
                                          </p:spTgt>
                                        </p:tgtEl>
                                        <p:attrNameLst>
                                          <p:attrName>style.visibility</p:attrName>
                                        </p:attrNameLst>
                                      </p:cBhvr>
                                      <p:to>
                                        <p:strVal val="visible"/>
                                      </p:to>
                                    </p:set>
                                    <p:anim calcmode="lin" valueType="num">
                                      <p:cBhvr additive="base">
                                        <p:cTn id="51" dur="500" fill="hold"/>
                                        <p:tgtEl>
                                          <p:spTgt spid="27">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27">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fill="hold"/>
                                        <p:tgtEl>
                                          <p:spTgt spid="28"/>
                                        </p:tgtEl>
                                        <p:attrNameLst>
                                          <p:attrName>ppt_x</p:attrName>
                                        </p:attrNameLst>
                                      </p:cBhvr>
                                      <p:tavLst>
                                        <p:tav tm="0">
                                          <p:val>
                                            <p:strVal val="1+#ppt_w/2"/>
                                          </p:val>
                                        </p:tav>
                                        <p:tav tm="100000">
                                          <p:val>
                                            <p:strVal val="#ppt_x"/>
                                          </p:val>
                                        </p:tav>
                                      </p:tavLst>
                                    </p:anim>
                                    <p:anim calcmode="lin" valueType="num">
                                      <p:cBhvr additive="base">
                                        <p:cTn id="56" dur="500" fill="hold"/>
                                        <p:tgtEl>
                                          <p:spTgt spid="28"/>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500" fill="hold"/>
                                        <p:tgtEl>
                                          <p:spTgt spid="29"/>
                                        </p:tgtEl>
                                        <p:attrNameLst>
                                          <p:attrName>ppt_x</p:attrName>
                                        </p:attrNameLst>
                                      </p:cBhvr>
                                      <p:tavLst>
                                        <p:tav tm="0">
                                          <p:val>
                                            <p:strVal val="1+#ppt_w/2"/>
                                          </p:val>
                                        </p:tav>
                                        <p:tav tm="100000">
                                          <p:val>
                                            <p:strVal val="#ppt_x"/>
                                          </p:val>
                                        </p:tav>
                                      </p:tavLst>
                                    </p:anim>
                                    <p:anim calcmode="lin" valueType="num">
                                      <p:cBhvr additive="base">
                                        <p:cTn id="60"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8" grpId="0" animBg="1"/>
      <p:bldP spid="29"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7" grpId="0" build="p">
        <p:tmplLst>
          <p:tmpl lvl="1">
            <p:tnLst>
              <p:par>
                <p:cTn presetID="2" presetClass="entr" presetSubtype="2"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1+#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P spid="27" grpId="0" build="p">
        <p:tmplLst>
          <p:tmpl lvl="1">
            <p:tnLst>
              <p:par>
                <p:cTn presetID="2" presetClass="entr" presetSubtype="2" fill="hold" nodeType="with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1+#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Tree>
    <p:extLst>
      <p:ext uri="{BB962C8B-B14F-4D97-AF65-F5344CB8AC3E}">
        <p14:creationId xmlns:p14="http://schemas.microsoft.com/office/powerpoint/2010/main" val="3319725574"/>
      </p:ext>
    </p:extLst>
  </p:cSld>
  <p:clrMapOvr>
    <a:masterClrMapping/>
  </p:clrMapOvr>
  <p:hf hdr="0" ftr="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1_Yalnızca Başlık">
    <p:spTree>
      <p:nvGrpSpPr>
        <p:cNvPr id="1" name=""/>
        <p:cNvGrpSpPr/>
        <p:nvPr/>
      </p:nvGrpSpPr>
      <p:grpSpPr>
        <a:xfrm>
          <a:off x="0" y="0"/>
          <a:ext cx="0" cy="0"/>
          <a:chOff x="0" y="0"/>
          <a:chExt cx="0" cy="0"/>
        </a:xfrm>
      </p:grpSpPr>
      <p:sp>
        <p:nvSpPr>
          <p:cNvPr id="2" name="1 Başlık" title="Header"/>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
        <p:nvSpPr>
          <p:cNvPr id="10" name="Shape 63"/>
          <p:cNvSpPr/>
          <p:nvPr/>
        </p:nvSpPr>
        <p:spPr>
          <a:xfrm rot="10800000">
            <a:off x="6096040" y="1152708"/>
            <a:ext cx="432008" cy="116052"/>
          </a:xfrm>
          <a:prstGeom prst="triangle">
            <a:avLst>
              <a:gd name="adj" fmla="val 25906"/>
            </a:avLst>
          </a:prstGeom>
          <a:solidFill>
            <a:srgbClr val="D26F00"/>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6" name="Right Triangle 5"/>
          <p:cNvSpPr/>
          <p:nvPr/>
        </p:nvSpPr>
        <p:spPr>
          <a:xfrm rot="16200000">
            <a:off x="6366030" y="559760"/>
            <a:ext cx="720080" cy="828092"/>
          </a:xfrm>
          <a:prstGeom prst="rtTriangle">
            <a:avLst/>
          </a:prstGeom>
          <a:solidFill>
            <a:srgbClr val="D9D9D9"/>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
        <p:nvSpPr>
          <p:cNvPr id="8" name="_color1" descr="© INSCALE GmbH, 26.05.2010&#10;http://www.presentationload.com/"/>
          <p:cNvSpPr>
            <a:spLocks noChangeArrowheads="1"/>
          </p:cNvSpPr>
          <p:nvPr/>
        </p:nvSpPr>
        <p:spPr bwMode="gray">
          <a:xfrm>
            <a:off x="7140116" y="613766"/>
            <a:ext cx="5051884" cy="720080"/>
          </a:xfrm>
          <a:prstGeom prst="rect">
            <a:avLst/>
          </a:prstGeom>
          <a:solidFill>
            <a:srgbClr val="D9D9D9"/>
          </a:solidFill>
          <a:ln w="12700">
            <a:noFill/>
            <a:miter lim="800000"/>
            <a:headEnd/>
            <a:tailEnd/>
          </a:ln>
          <a:effectLst>
            <a:outerShdw blurRad="50800" dist="76200" dir="2700000" algn="tl" rotWithShape="0">
              <a:prstClr val="black">
                <a:alpha val="40000"/>
              </a:prstClr>
            </a:outerShdw>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7" name="Shape 77"/>
          <p:cNvSpPr/>
          <p:nvPr/>
        </p:nvSpPr>
        <p:spPr>
          <a:xfrm flipH="1">
            <a:off x="6096040" y="783379"/>
            <a:ext cx="360000" cy="369332"/>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5" name="TextBox 4"/>
          <p:cNvSpPr txBox="1"/>
          <p:nvPr/>
        </p:nvSpPr>
        <p:spPr>
          <a:xfrm>
            <a:off x="6456040" y="783379"/>
            <a:ext cx="5735960" cy="369332"/>
          </a:xfrm>
          <a:prstGeom prst="rect">
            <a:avLst/>
          </a:prstGeom>
          <a:solidFill>
            <a:srgbClr val="FF9801"/>
          </a:solidFill>
          <a:effectLst>
            <a:outerShdw blurRad="50800" dist="76200" dir="2700000" algn="tl" rotWithShape="0">
              <a:prstClr val="black">
                <a:alpha val="40000"/>
              </a:prstClr>
            </a:outerShdw>
          </a:effectLst>
        </p:spPr>
        <p:txBody>
          <a:bodyPr wrap="square" rtlCol="0">
            <a:spAutoFit/>
          </a:bodyPr>
          <a:lstStyle/>
          <a:p>
            <a:pPr algn="ctr"/>
            <a:endParaRPr lang="en-GB" b="1">
              <a:solidFill>
                <a:schemeClr val="bg1"/>
              </a:solidFill>
            </a:endParaRPr>
          </a:p>
        </p:txBody>
      </p:sp>
      <p:sp>
        <p:nvSpPr>
          <p:cNvPr id="16" name="İçerik Yer Tutucusu 14"/>
          <p:cNvSpPr>
            <a:spLocks noGrp="1"/>
          </p:cNvSpPr>
          <p:nvPr>
            <p:ph sz="quarter" idx="17" hasCustomPrompt="1"/>
          </p:nvPr>
        </p:nvSpPr>
        <p:spPr>
          <a:xfrm>
            <a:off x="6960096" y="783379"/>
            <a:ext cx="5032460" cy="360000"/>
          </a:xfrm>
          <a:effectLst/>
        </p:spPr>
        <p:txBody>
          <a:bodyPr anchor="ctr">
            <a:noAutofit/>
          </a:bodyPr>
          <a:lstStyle>
            <a:lvl1pPr marL="0" indent="0" algn="ctr">
              <a:buNone/>
              <a:defRPr sz="2000" b="1" baseline="0">
                <a:solidFill>
                  <a:schemeClr val="bg1"/>
                </a:solidFill>
                <a:effectLst>
                  <a:outerShdw blurRad="38100" dist="38100" dir="2700000" algn="tl">
                    <a:srgbClr val="000000">
                      <a:alpha val="43137"/>
                    </a:srgbClr>
                  </a:outerShdw>
                </a:effectLst>
                <a:latin typeface="+mn-lt"/>
              </a:defRPr>
            </a:lvl1pPr>
          </a:lstStyle>
          <a:p>
            <a:pPr lvl="0"/>
            <a:r>
              <a:rPr lang="tr-TR" b="1" dirty="0"/>
              <a:t>Alt Başlık Ekle</a:t>
            </a:r>
            <a:endParaRPr lang="tr-TR" dirty="0"/>
          </a:p>
        </p:txBody>
      </p:sp>
    </p:spTree>
    <p:extLst>
      <p:ext uri="{BB962C8B-B14F-4D97-AF65-F5344CB8AC3E}">
        <p14:creationId xmlns:p14="http://schemas.microsoft.com/office/powerpoint/2010/main" val="3640289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1+#ppt_w/2"/>
                                          </p:val>
                                        </p:tav>
                                        <p:tav tm="100000">
                                          <p:val>
                                            <p:strVal val="#ppt_x"/>
                                          </p:val>
                                        </p:tav>
                                      </p:tavLst>
                                    </p:anim>
                                    <p:anim calcmode="lin" valueType="num">
                                      <p:cBhvr additive="base">
                                        <p:cTn id="24" dur="500" fill="hold"/>
                                        <p:tgtEl>
                                          <p:spTgt spid="5"/>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anim calcmode="lin" valueType="num">
                                      <p:cBhvr additive="base">
                                        <p:cTn id="27"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6">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6" grpId="0" animBg="1"/>
      <p:bldP spid="8" grpId="0" animBg="1"/>
      <p:bldP spid="7" grpId="0" animBg="1"/>
      <p:bldP spid="5"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Kapanış">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9830"/>
          <a:stretch/>
        </p:blipFill>
        <p:spPr>
          <a:xfrm>
            <a:off x="-1269" y="2692"/>
            <a:ext cx="12193269" cy="6858000"/>
          </a:xfrm>
          <a:prstGeom prst="rect">
            <a:avLst/>
          </a:prstGeom>
          <a:ln>
            <a:noFill/>
          </a:ln>
          <a:effectLst/>
        </p:spPr>
      </p:pic>
      <p:sp>
        <p:nvSpPr>
          <p:cNvPr id="6" name="Metin kutusu 5"/>
          <p:cNvSpPr txBox="1"/>
          <p:nvPr/>
        </p:nvSpPr>
        <p:spPr>
          <a:xfrm>
            <a:off x="3359696" y="6093296"/>
            <a:ext cx="4620239" cy="584775"/>
          </a:xfrm>
          <a:prstGeom prst="rect">
            <a:avLst/>
          </a:prstGeom>
          <a:noFill/>
        </p:spPr>
        <p:txBody>
          <a:bodyPr wrap="none" rtlCol="0">
            <a:spAutoFit/>
          </a:bodyPr>
          <a:lstStyle/>
          <a:p>
            <a:pPr algn="ctr"/>
            <a:r>
              <a:rPr lang="tr-TR" sz="3200" b="1" err="1">
                <a:solidFill>
                  <a:schemeClr val="bg1"/>
                </a:solidFill>
                <a:effectLst>
                  <a:glow rad="228600">
                    <a:schemeClr val="accent2">
                      <a:satMod val="175000"/>
                      <a:alpha val="40000"/>
                    </a:schemeClr>
                  </a:glow>
                  <a:outerShdw blurRad="38100" dist="38100" dir="2700000" algn="tl">
                    <a:srgbClr val="000000">
                      <a:alpha val="43137"/>
                    </a:srgbClr>
                  </a:outerShdw>
                </a:effectLst>
                <a:latin typeface="Calibri" pitchFamily="34" charset="0"/>
              </a:rPr>
              <a:t>aydin@hackeracademy.uk</a:t>
            </a:r>
            <a:endParaRPr lang="tr-TR" sz="3200" b="1">
              <a:solidFill>
                <a:schemeClr val="bg1"/>
              </a:solidFill>
              <a:effectLst>
                <a:glow rad="228600">
                  <a:schemeClr val="accent2">
                    <a:satMod val="175000"/>
                    <a:alpha val="40000"/>
                  </a:schemeClr>
                </a:glow>
                <a:outerShdw blurRad="38100" dist="38100" dir="2700000" algn="tl">
                  <a:srgbClr val="000000">
                    <a:alpha val="43137"/>
                  </a:srgbClr>
                </a:outerShdw>
              </a:effectLst>
              <a:latin typeface="Calibri" pitchFamily="34" charset="0"/>
            </a:endParaRPr>
          </a:p>
        </p:txBody>
      </p:sp>
    </p:spTree>
    <p:extLst>
      <p:ext uri="{BB962C8B-B14F-4D97-AF65-F5344CB8AC3E}">
        <p14:creationId xmlns:p14="http://schemas.microsoft.com/office/powerpoint/2010/main" val="3802741585"/>
      </p:ext>
    </p:extLst>
  </p:cSld>
  <p:clrMapOvr>
    <a:masterClrMapping/>
  </p:clrMapOvr>
  <p:hf hdr="0" ftr="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1_Bir Alt Başlıklı">
    <p:spTree>
      <p:nvGrpSpPr>
        <p:cNvPr id="1" name=""/>
        <p:cNvGrpSpPr/>
        <p:nvPr/>
      </p:nvGrpSpPr>
      <p:grpSpPr>
        <a:xfrm>
          <a:off x="0" y="0"/>
          <a:ext cx="0" cy="0"/>
          <a:chOff x="0" y="0"/>
          <a:chExt cx="0" cy="0"/>
        </a:xfrm>
      </p:grpSpPr>
      <p:sp>
        <p:nvSpPr>
          <p:cNvPr id="9" name="Shape 71"/>
          <p:cNvSpPr>
            <a:spLocks noChangeAspect="1"/>
          </p:cNvSpPr>
          <p:nvPr/>
        </p:nvSpPr>
        <p:spPr>
          <a:xfrm rot="10800000">
            <a:off x="204001" y="2042843"/>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0" name="Shape 77"/>
          <p:cNvSpPr/>
          <p:nvPr/>
        </p:nvSpPr>
        <p:spPr>
          <a:xfrm flipH="1">
            <a:off x="204939" y="1682843"/>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39" y="1449432"/>
            <a:ext cx="11627999" cy="4643864"/>
            <a:chOff x="433417" y="1024611"/>
            <a:chExt cx="8280669" cy="3694530"/>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24611"/>
              <a:ext cx="8280000" cy="369453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7" y="1210306"/>
              <a:ext cx="8280669" cy="286406"/>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aseline="0"/>
            </a:lvl1pPr>
          </a:lstStyle>
          <a:p>
            <a:r>
              <a:rPr lang="tr-TR" dirty="0"/>
              <a:t>Bir alt başlıklı sayfa başlığı ekle</a:t>
            </a:r>
          </a:p>
        </p:txBody>
      </p:sp>
      <p:sp>
        <p:nvSpPr>
          <p:cNvPr id="15" name="İçerik Yer Tutucusu 14"/>
          <p:cNvSpPr>
            <a:spLocks noGrp="1"/>
          </p:cNvSpPr>
          <p:nvPr>
            <p:ph sz="quarter" idx="13" hasCustomPrompt="1"/>
          </p:nvPr>
        </p:nvSpPr>
        <p:spPr>
          <a:xfrm>
            <a:off x="677741" y="1682843"/>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8" name="İçerik Yer Tutucusu 6"/>
          <p:cNvSpPr>
            <a:spLocks noGrp="1"/>
          </p:cNvSpPr>
          <p:nvPr>
            <p:ph sz="quarter" idx="10" hasCustomPrompt="1"/>
          </p:nvPr>
        </p:nvSpPr>
        <p:spPr>
          <a:xfrm>
            <a:off x="677739" y="2042843"/>
            <a:ext cx="10818861" cy="4050455"/>
          </a:xfrm>
        </p:spPr>
        <p:txBody>
          <a:bodyPr anchor="ctr">
            <a:normAutofit/>
          </a:bodyPr>
          <a:lstStyle>
            <a:lvl1pPr>
              <a:lnSpc>
                <a:spcPct val="150000"/>
              </a:lnSpc>
              <a:defRPr sz="1500" baseline="0"/>
            </a:lvl1pPr>
            <a:lvl2pPr>
              <a:defRPr sz="1350" baseline="0"/>
            </a:lvl2pPr>
            <a:lvl3pPr>
              <a:defRPr sz="1350" baseline="0"/>
            </a:lvl3pPr>
          </a:lstStyle>
          <a:p>
            <a:pPr lvl="0"/>
            <a:r>
              <a:rPr lang="tr-TR" dirty="0"/>
              <a:t>İçerik eklemek için tıklayın</a:t>
            </a:r>
          </a:p>
          <a:p>
            <a:pPr lvl="1"/>
            <a:r>
              <a:rPr lang="tr-TR" dirty="0"/>
              <a:t>İkinci seviye içerik</a:t>
            </a:r>
          </a:p>
          <a:p>
            <a:pPr lvl="2"/>
            <a:r>
              <a:rPr lang="tr-TR" dirty="0"/>
              <a:t>Üçüncü seviye içerik</a:t>
            </a:r>
          </a:p>
        </p:txBody>
      </p:sp>
    </p:spTree>
    <p:extLst>
      <p:ext uri="{BB962C8B-B14F-4D97-AF65-F5344CB8AC3E}">
        <p14:creationId xmlns:p14="http://schemas.microsoft.com/office/powerpoint/2010/main" val="73473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8">
                                            <p:txEl>
                                              <p:pRg st="0" end="0"/>
                                            </p:txEl>
                                          </p:spTgt>
                                        </p:tgtEl>
                                        <p:attrNameLst>
                                          <p:attrName>style.visibility</p:attrName>
                                        </p:attrNameLst>
                                      </p:cBhvr>
                                      <p:to>
                                        <p:strVal val="visible"/>
                                      </p:to>
                                    </p:set>
                                    <p:anim calcmode="lin" valueType="num">
                                      <p:cBhvr additive="base">
                                        <p:cTn id="15"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8">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8">
                                            <p:txEl>
                                              <p:pRg st="1" end="1"/>
                                            </p:txEl>
                                          </p:spTgt>
                                        </p:tgtEl>
                                        <p:attrNameLst>
                                          <p:attrName>style.visibility</p:attrName>
                                        </p:attrNameLst>
                                      </p:cBhvr>
                                      <p:to>
                                        <p:strVal val="visible"/>
                                      </p:to>
                                    </p:set>
                                    <p:anim calcmode="lin" valueType="num">
                                      <p:cBhvr additive="base">
                                        <p:cTn id="19" dur="500" fill="hold"/>
                                        <p:tgtEl>
                                          <p:spTgt spid="18">
                                            <p:txEl>
                                              <p:pRg st="1" end="1"/>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8">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8">
                                            <p:txEl>
                                              <p:pRg st="2" end="2"/>
                                            </p:txEl>
                                          </p:spTgt>
                                        </p:tgtEl>
                                        <p:attrNameLst>
                                          <p:attrName>style.visibility</p:attrName>
                                        </p:attrNameLst>
                                      </p:cBhvr>
                                      <p:to>
                                        <p:strVal val="visible"/>
                                      </p:to>
                                    </p:set>
                                    <p:anim calcmode="lin" valueType="num">
                                      <p:cBhvr additive="base">
                                        <p:cTn id="23" dur="500" fill="hold"/>
                                        <p:tgtEl>
                                          <p:spTgt spid="18">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8">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1+#ppt_w/2"/>
                                          </p:val>
                                        </p:tav>
                                        <p:tav tm="100000">
                                          <p:val>
                                            <p:strVal val="#ppt_x"/>
                                          </p:val>
                                        </p:tav>
                                      </p:tavLst>
                                    </p:anim>
                                    <p:anim calcmode="lin" valueType="num">
                                      <p:cBhvr additive="base">
                                        <p:cTn id="28" dur="500" fill="hold"/>
                                        <p:tgtEl>
                                          <p:spTgt spid="9"/>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1+#ppt_w/2"/>
                                          </p:val>
                                        </p:tav>
                                        <p:tav tm="100000">
                                          <p:val>
                                            <p:strVal val="#ppt_x"/>
                                          </p:val>
                                        </p:tav>
                                      </p:tavLst>
                                    </p:anim>
                                    <p:anim calcmode="lin" valueType="num">
                                      <p:cBhvr additive="base">
                                        <p:cTn id="32"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18" grpId="0" build="p">
        <p:tmplLst>
          <p:tmpl lvl="1">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dirty="0"/>
          </a:p>
        </p:txBody>
      </p:sp>
      <p:sp>
        <p:nvSpPr>
          <p:cNvPr id="3" name="Content Placeholder 2"/>
          <p:cNvSpPr>
            <a:spLocks noGrp="1"/>
          </p:cNvSpPr>
          <p:nvPr>
            <p:ph idx="1"/>
          </p:nvPr>
        </p:nvSpPr>
        <p:spPr>
          <a:xfrm>
            <a:off x="952535" y="1412776"/>
            <a:ext cx="10286933" cy="4680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dirty="0"/>
          </a:p>
        </p:txBody>
      </p:sp>
    </p:spTree>
    <p:extLst>
      <p:ext uri="{BB962C8B-B14F-4D97-AF65-F5344CB8AC3E}">
        <p14:creationId xmlns:p14="http://schemas.microsoft.com/office/powerpoint/2010/main" val="4281683581"/>
      </p:ext>
    </p:extLst>
  </p:cSld>
  <p:clrMapOvr>
    <a:masterClrMapping/>
  </p:clrMapOvr>
  <p:hf hdr="0" ftr="0"/>
</p:sldLayout>
</file>

<file path=ppt/slideLayouts/slideLayout5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GB"/>
          </a:p>
        </p:txBody>
      </p:sp>
    </p:spTree>
    <p:extLst>
      <p:ext uri="{BB962C8B-B14F-4D97-AF65-F5344CB8AC3E}">
        <p14:creationId xmlns:p14="http://schemas.microsoft.com/office/powerpoint/2010/main" val="2957877844"/>
      </p:ext>
    </p:extLst>
  </p:cSld>
  <p:clrMapOvr>
    <a:masterClrMapping/>
  </p:clrMapOvr>
  <p:hf hdr="0" ftr="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1_Kapak">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2E1495-C9B8-2E4D-B608-ECDA9C4FE3F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5625"/>
          <a:stretch/>
        </p:blipFill>
        <p:spPr>
          <a:xfrm>
            <a:off x="0" y="0"/>
            <a:ext cx="12192000" cy="6858000"/>
          </a:xfrm>
          <a:prstGeom prst="rect">
            <a:avLst/>
          </a:prstGeom>
        </p:spPr>
      </p:pic>
      <p:sp>
        <p:nvSpPr>
          <p:cNvPr id="3" name="2 Alt Başlık"/>
          <p:cNvSpPr>
            <a:spLocks noGrp="1"/>
          </p:cNvSpPr>
          <p:nvPr>
            <p:ph type="subTitle" idx="1" hasCustomPrompt="1"/>
          </p:nvPr>
        </p:nvSpPr>
        <p:spPr>
          <a:xfrm>
            <a:off x="191345" y="5733256"/>
            <a:ext cx="4392487" cy="864096"/>
          </a:xfrm>
          <a:effectLst/>
        </p:spPr>
        <p:txBody>
          <a:bodyPr anchor="ctr">
            <a:normAutofit/>
          </a:bodyPr>
          <a:lstStyle>
            <a:lvl1pPr marL="0" indent="0" algn="ctr">
              <a:buNone/>
              <a:defRPr sz="2400">
                <a:solidFill>
                  <a:schemeClr val="bg1">
                    <a:lumMod val="95000"/>
                  </a:schemeClr>
                </a:solidFill>
                <a:effectLst>
                  <a:glow rad="101600">
                    <a:srgbClr val="00FF00">
                      <a:alpha val="40000"/>
                    </a:srgbClr>
                  </a:glow>
                </a:effectLst>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Muharrem AYDIN</a:t>
            </a:r>
            <a:br>
              <a:rPr lang="tr-TR" dirty="0"/>
            </a:br>
            <a:r>
              <a:rPr lang="en-GB" dirty="0" err="1"/>
              <a:t>aydin@hackeracademy.uk</a:t>
            </a:r>
            <a:endParaRPr lang="tr-TR" dirty="0"/>
          </a:p>
        </p:txBody>
      </p:sp>
      <p:sp>
        <p:nvSpPr>
          <p:cNvPr id="7" name="2 Alt Başlık"/>
          <p:cNvSpPr txBox="1">
            <a:spLocks/>
          </p:cNvSpPr>
          <p:nvPr/>
        </p:nvSpPr>
        <p:spPr>
          <a:xfrm>
            <a:off x="6600056" y="260648"/>
            <a:ext cx="5328592" cy="1944216"/>
          </a:xfrm>
          <a:prstGeom prst="rect">
            <a:avLst/>
          </a:prstGeom>
          <a:effectLst/>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ct val="100000"/>
              </a:lnSpc>
            </a:pPr>
            <a:r>
              <a:rPr lang="en-GB" sz="4000" b="1" noProof="0">
                <a:solidFill>
                  <a:srgbClr val="FFFFEC"/>
                </a:solidFill>
                <a:effectLst>
                  <a:glow rad="101600">
                    <a:schemeClr val="accent3">
                      <a:satMod val="175000"/>
                      <a:alpha val="40000"/>
                    </a:schemeClr>
                  </a:glow>
                </a:effectLst>
                <a:latin typeface="+mj-lt"/>
              </a:rPr>
              <a:t>Network Fundamentals</a:t>
            </a:r>
          </a:p>
          <a:p>
            <a:pPr>
              <a:lnSpc>
                <a:spcPct val="100000"/>
              </a:lnSpc>
            </a:pPr>
            <a:r>
              <a:rPr lang="en-GB" sz="4000" b="1" noProof="0">
                <a:solidFill>
                  <a:srgbClr val="FFFFEC"/>
                </a:solidFill>
                <a:effectLst>
                  <a:glow rad="101600">
                    <a:schemeClr val="accent3">
                      <a:satMod val="175000"/>
                      <a:alpha val="40000"/>
                    </a:schemeClr>
                  </a:glow>
                </a:effectLst>
                <a:latin typeface="+mj-lt"/>
              </a:rPr>
              <a:t>for</a:t>
            </a:r>
          </a:p>
          <a:p>
            <a:pPr>
              <a:lnSpc>
                <a:spcPct val="100000"/>
              </a:lnSpc>
            </a:pPr>
            <a:r>
              <a:rPr lang="en-GB" sz="4000" b="1" noProof="0">
                <a:solidFill>
                  <a:srgbClr val="FFFFEC"/>
                </a:solidFill>
                <a:effectLst>
                  <a:glow rad="101600">
                    <a:schemeClr val="accent3">
                      <a:satMod val="175000"/>
                      <a:alpha val="40000"/>
                    </a:schemeClr>
                  </a:glow>
                </a:effectLst>
                <a:latin typeface="+mj-lt"/>
              </a:rPr>
              <a:t>Penetration Testers</a:t>
            </a:r>
          </a:p>
        </p:txBody>
      </p:sp>
    </p:spTree>
    <p:extLst>
      <p:ext uri="{BB962C8B-B14F-4D97-AF65-F5344CB8AC3E}">
        <p14:creationId xmlns:p14="http://schemas.microsoft.com/office/powerpoint/2010/main" val="1806354601"/>
      </p:ext>
    </p:extLst>
  </p:cSld>
  <p:clrMapOvr>
    <a:masterClrMapping/>
  </p:clrMapOvr>
  <p:hf hdr="0" ft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üyük Resimli">
    <p:spTree>
      <p:nvGrpSpPr>
        <p:cNvPr id="1" name=""/>
        <p:cNvGrpSpPr/>
        <p:nvPr/>
      </p:nvGrpSpPr>
      <p:grpSpPr>
        <a:xfrm>
          <a:off x="0" y="0"/>
          <a:ext cx="0" cy="0"/>
          <a:chOff x="0" y="0"/>
          <a:chExt cx="0" cy="0"/>
        </a:xfrm>
      </p:grpSpPr>
      <p:sp>
        <p:nvSpPr>
          <p:cNvPr id="11" name="Shape 71"/>
          <p:cNvSpPr>
            <a:spLocks noChangeAspect="1"/>
          </p:cNvSpPr>
          <p:nvPr/>
        </p:nvSpPr>
        <p:spPr>
          <a:xfrm rot="10800000">
            <a:off x="178535" y="2039146"/>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3" name="Shape 77"/>
          <p:cNvSpPr/>
          <p:nvPr/>
        </p:nvSpPr>
        <p:spPr>
          <a:xfrm flipH="1">
            <a:off x="203676" y="1684952"/>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554418"/>
            <a:ext cx="11627999" cy="866470"/>
            <a:chOff x="433418" y="1128215"/>
            <a:chExt cx="8281569" cy="93867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p:nvSpPr>
          <p:spPr bwMode="gray">
            <a:xfrm>
              <a:off x="433418" y="1128215"/>
              <a:ext cx="8280000" cy="93867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1"/>
              <a:ext cx="8281569" cy="389999"/>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2" name="Resim Yer Tutucusu 11"/>
          <p:cNvSpPr>
            <a:spLocks noGrp="1"/>
          </p:cNvSpPr>
          <p:nvPr>
            <p:ph type="pic" sz="quarter" idx="11" hasCustomPrompt="1"/>
          </p:nvPr>
        </p:nvSpPr>
        <p:spPr>
          <a:xfrm>
            <a:off x="564940" y="2510864"/>
            <a:ext cx="11040000" cy="3582433"/>
          </a:xfrm>
        </p:spPr>
        <p:txBody>
          <a:bodyPr anchor="ctr">
            <a:normAutofit/>
          </a:bodyPr>
          <a:lstStyle>
            <a:lvl1pPr marL="0" indent="0" algn="ctr">
              <a:buNone/>
              <a:defRPr sz="1200" baseline="0"/>
            </a:lvl1pPr>
          </a:lstStyle>
          <a:p>
            <a:r>
              <a:rPr lang="tr-TR"/>
              <a:t>Bir geniş resim veya iki küçük resim ekle</a:t>
            </a:r>
          </a:p>
        </p:txBody>
      </p:sp>
      <p:sp>
        <p:nvSpPr>
          <p:cNvPr id="2" name="Başlık 1"/>
          <p:cNvSpPr>
            <a:spLocks noGrp="1"/>
          </p:cNvSpPr>
          <p:nvPr>
            <p:ph type="title" hasCustomPrompt="1"/>
          </p:nvPr>
        </p:nvSpPr>
        <p:spPr/>
        <p:txBody>
          <a:bodyPr/>
          <a:lstStyle>
            <a:lvl1pPr>
              <a:defRPr baseline="0"/>
            </a:lvl1pPr>
          </a:lstStyle>
          <a:p>
            <a:r>
              <a:rPr lang="tr-TR" dirty="0"/>
              <a:t>Büyük resimli sayfa başlığı ekle</a:t>
            </a:r>
          </a:p>
        </p:txBody>
      </p:sp>
      <p:sp>
        <p:nvSpPr>
          <p:cNvPr id="15" name="İçerik Yer Tutucusu 14"/>
          <p:cNvSpPr>
            <a:spLocks noGrp="1"/>
          </p:cNvSpPr>
          <p:nvPr>
            <p:ph sz="quarter" idx="13" hasCustomPrompt="1"/>
          </p:nvPr>
        </p:nvSpPr>
        <p:spPr>
          <a:xfrm>
            <a:off x="695400" y="1682840"/>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İçerik Yer Tutucusu 6"/>
          <p:cNvSpPr>
            <a:spLocks noGrp="1"/>
          </p:cNvSpPr>
          <p:nvPr>
            <p:ph sz="quarter" idx="10" hasCustomPrompt="1"/>
          </p:nvPr>
        </p:nvSpPr>
        <p:spPr>
          <a:xfrm>
            <a:off x="695401" y="2060850"/>
            <a:ext cx="10801200" cy="360038"/>
          </a:xfrm>
        </p:spPr>
        <p:txBody>
          <a:bodyPr anchor="ctr">
            <a:noAutofit/>
          </a:bodyPr>
          <a:lstStyle>
            <a:lvl1pPr>
              <a:lnSpc>
                <a:spcPct val="100000"/>
              </a:lnSpc>
              <a:defRPr sz="1800" baseline="0"/>
            </a:lvl1pPr>
          </a:lstStyle>
          <a:p>
            <a:pPr lvl="0"/>
            <a:r>
              <a:rPr lang="tr-TR" dirty="0"/>
              <a:t>Bir satırlık açıklama.</a:t>
            </a:r>
          </a:p>
        </p:txBody>
      </p:sp>
    </p:spTree>
    <p:extLst>
      <p:ext uri="{BB962C8B-B14F-4D97-AF65-F5344CB8AC3E}">
        <p14:creationId xmlns:p14="http://schemas.microsoft.com/office/powerpoint/2010/main" val="897576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 calcmode="lin" valueType="num">
                                      <p:cBhvr additive="base">
                                        <p:cTn id="15" dur="500" fill="hold"/>
                                        <p:tgtEl>
                                          <p:spTgt spid="7">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7">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1+#ppt_w/2"/>
                                          </p:val>
                                        </p:tav>
                                        <p:tav tm="100000">
                                          <p:val>
                                            <p:strVal val="#ppt_x"/>
                                          </p:val>
                                        </p:tav>
                                      </p:tavLst>
                                    </p:anim>
                                    <p:anim calcmode="lin" valueType="num">
                                      <p:cBhvr additive="base">
                                        <p:cTn id="24"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7" grpId="0" build="p">
        <p:tmplLst>
          <p:tmpl lvl="1">
            <p:tnLst>
              <p:par>
                <p:cTn presetID="2" presetClass="entr" presetSubtype="2"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1+#ppt_w/2"/>
                          </p:val>
                        </p:tav>
                        <p:tav tm="100000">
                          <p:val>
                            <p:strVal val="#ppt_x"/>
                          </p:val>
                        </p:tav>
                      </p:tavLst>
                    </p:anim>
                    <p:anim calcmode="lin" valueType="num">
                      <p:cBhvr additive="base">
                        <p:cTn dur="500" fill="hold"/>
                        <p:tgtEl>
                          <p:spTgt spid="7"/>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4_Kapak">
    <p:spTree>
      <p:nvGrpSpPr>
        <p:cNvPr id="1" name=""/>
        <p:cNvGrpSpPr/>
        <p:nvPr/>
      </p:nvGrpSpPr>
      <p:grpSpPr>
        <a:xfrm>
          <a:off x="0" y="0"/>
          <a:ext cx="0" cy="0"/>
          <a:chOff x="0" y="0"/>
          <a:chExt cx="0" cy="0"/>
        </a:xfrm>
      </p:grpSpPr>
      <p:sp>
        <p:nvSpPr>
          <p:cNvPr id="2" name="1 Başlık"/>
          <p:cNvSpPr>
            <a:spLocks noGrp="1"/>
          </p:cNvSpPr>
          <p:nvPr>
            <p:ph type="ctrTitle"/>
          </p:nvPr>
        </p:nvSpPr>
        <p:spPr>
          <a:xfrm>
            <a:off x="914400" y="2130426"/>
            <a:ext cx="10363200" cy="1470025"/>
          </a:xfrm>
        </p:spPr>
        <p:txBody>
          <a:bodyPr>
            <a:normAutofit/>
          </a:bodyPr>
          <a:lstStyle>
            <a:lvl1pPr algn="ctr">
              <a:defRPr sz="4800" b="1">
                <a:solidFill>
                  <a:schemeClr val="tx2"/>
                </a:solidFill>
                <a:latin typeface="+mj-lt"/>
              </a:defRPr>
            </a:lvl1pPr>
          </a:lstStyle>
          <a:p>
            <a:r>
              <a:rPr lang="en-US" noProof="0"/>
              <a:t>Click to edit Master title style</a:t>
            </a:r>
            <a:endParaRPr lang="tr-TR" noProof="0" dirty="0"/>
          </a:p>
        </p:txBody>
      </p:sp>
      <p:sp>
        <p:nvSpPr>
          <p:cNvPr id="3" name="2 Alt Başlık"/>
          <p:cNvSpPr>
            <a:spLocks noGrp="1"/>
          </p:cNvSpPr>
          <p:nvPr>
            <p:ph type="subTitle" idx="1" hasCustomPrompt="1"/>
          </p:nvPr>
        </p:nvSpPr>
        <p:spPr>
          <a:xfrm>
            <a:off x="1828800" y="3717032"/>
            <a:ext cx="8534400" cy="864096"/>
          </a:xfrm>
        </p:spPr>
        <p:txBody>
          <a:bodyPr anchor="ctr">
            <a:normAutofit/>
          </a:bodyPr>
          <a:lstStyle>
            <a:lvl1pPr marL="0" indent="0" algn="ctr">
              <a:buNone/>
              <a:defRPr sz="2400">
                <a:solidFill>
                  <a:schemeClr val="tx1">
                    <a:tint val="7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dirty="0"/>
              <a:t>İsim</a:t>
            </a:r>
            <a:br>
              <a:rPr lang="tr-TR" dirty="0"/>
            </a:br>
            <a:r>
              <a:rPr lang="tr-TR" dirty="0"/>
              <a:t>E-posta</a:t>
            </a:r>
          </a:p>
        </p:txBody>
      </p:sp>
      <p:sp>
        <p:nvSpPr>
          <p:cNvPr id="10" name="2 Alt Başlık"/>
          <p:cNvSpPr txBox="1">
            <a:spLocks/>
          </p:cNvSpPr>
          <p:nvPr/>
        </p:nvSpPr>
        <p:spPr>
          <a:xfrm>
            <a:off x="1828800" y="4966320"/>
            <a:ext cx="8534400" cy="622920"/>
          </a:xfrm>
          <a:prstGeom prst="rect">
            <a:avLst/>
          </a:prstGeom>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ts val="2200"/>
              </a:lnSpc>
            </a:pPr>
            <a:r>
              <a:rPr lang="tr-TR" sz="2400" b="1">
                <a:solidFill>
                  <a:schemeClr val="tx1">
                    <a:lumMod val="85000"/>
                    <a:lumOff val="15000"/>
                  </a:schemeClr>
                </a:solidFill>
                <a:latin typeface="+mj-lt"/>
              </a:rPr>
              <a:t>Hacker</a:t>
            </a:r>
            <a:r>
              <a:rPr lang="tr-TR" sz="2400" b="1" baseline="0">
                <a:solidFill>
                  <a:schemeClr val="tx1">
                    <a:lumMod val="85000"/>
                    <a:lumOff val="15000"/>
                  </a:schemeClr>
                </a:solidFill>
                <a:latin typeface="+mj-lt"/>
              </a:rPr>
              <a:t> Academy UK</a:t>
            </a:r>
            <a:endParaRPr lang="tr-TR" sz="2400" b="1">
              <a:solidFill>
                <a:schemeClr val="tx1">
                  <a:lumMod val="85000"/>
                  <a:lumOff val="15000"/>
                </a:schemeClr>
              </a:solidFill>
              <a:latin typeface="+mj-lt"/>
            </a:endParaRPr>
          </a:p>
        </p:txBody>
      </p:sp>
      <p:sp>
        <p:nvSpPr>
          <p:cNvPr id="11" name="2 Alt Başlık"/>
          <p:cNvSpPr txBox="1">
            <a:spLocks/>
          </p:cNvSpPr>
          <p:nvPr/>
        </p:nvSpPr>
        <p:spPr>
          <a:xfrm>
            <a:off x="1882080" y="5661248"/>
            <a:ext cx="8534400" cy="432048"/>
          </a:xfrm>
          <a:prstGeom prst="rect">
            <a:avLst/>
          </a:prstGeom>
        </p:spPr>
        <p:txBody>
          <a:bodyPr vert="horz" lIns="91440" tIns="45720" rIns="91440" bIns="45720" rtlCol="0" anchor="ctr">
            <a:norm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GB" sz="1800">
                <a:latin typeface="Calibri" pitchFamily="34" charset="0"/>
              </a:rPr>
              <a:t>06/08/2017</a:t>
            </a:r>
            <a:endParaRPr lang="tr-TR" sz="2400">
              <a:latin typeface="Calibri" pitchFamily="34" charset="0"/>
            </a:endParaRPr>
          </a:p>
        </p:txBody>
      </p:sp>
    </p:spTree>
    <p:extLst>
      <p:ext uri="{BB962C8B-B14F-4D97-AF65-F5344CB8AC3E}">
        <p14:creationId xmlns:p14="http://schemas.microsoft.com/office/powerpoint/2010/main" val="2905379468"/>
      </p:ext>
    </p:extLst>
  </p:cSld>
  <p:clrMapOvr>
    <a:masterClrMapping/>
  </p:clrMapOvr>
  <p:hf hdr="0" ftr="0"/>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2087991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üyük Resimli">
    <p:spTree>
      <p:nvGrpSpPr>
        <p:cNvPr id="1" name=""/>
        <p:cNvGrpSpPr/>
        <p:nvPr/>
      </p:nvGrpSpPr>
      <p:grpSpPr>
        <a:xfrm>
          <a:off x="0" y="0"/>
          <a:ext cx="0" cy="0"/>
          <a:chOff x="0" y="0"/>
          <a:chExt cx="0" cy="0"/>
        </a:xfrm>
      </p:grpSpPr>
      <p:sp>
        <p:nvSpPr>
          <p:cNvPr id="5" name="_color1" descr="© INSCALE GmbH, 26.05.2010&#10;http://www.presentationload.com/"/>
          <p:cNvSpPr>
            <a:spLocks noChangeArrowheads="1"/>
          </p:cNvSpPr>
          <p:nvPr/>
        </p:nvSpPr>
        <p:spPr bwMode="gray">
          <a:xfrm>
            <a:off x="368009" y="1268720"/>
            <a:ext cx="11328000" cy="332308"/>
          </a:xfrm>
          <a:prstGeom prst="rect">
            <a:avLst/>
          </a:prstGeom>
          <a:gradFill>
            <a:gsLst>
              <a:gs pos="0">
                <a:schemeClr val="accent1">
                  <a:lumMod val="60000"/>
                  <a:lumOff val="40000"/>
                </a:schemeClr>
              </a:gs>
              <a:gs pos="100000">
                <a:schemeClr val="accent1"/>
              </a:gs>
            </a:gsLst>
            <a:lin ang="5400000" scaled="0"/>
          </a:gradFill>
          <a:ln w="12700">
            <a:solidFill>
              <a:srgbClr val="C0C0C0"/>
            </a:solidFill>
            <a:miter lim="800000"/>
            <a:headEnd/>
            <a:tailEnd/>
          </a:ln>
          <a:effectLst>
            <a:outerShdw blurRad="127000" dist="63500" dir="2700000" algn="tl" rotWithShape="0">
              <a:prstClr val="black">
                <a:alpha val="40000"/>
              </a:prstClr>
            </a:outerShdw>
          </a:effectLst>
        </p:spPr>
        <p:txBody>
          <a:bodyPr lIns="288000" tIns="0" rIns="0" bIns="0" anchor="ctr"/>
          <a:lstStyle/>
          <a:p>
            <a:pPr defTabSz="801688" eaLnBrk="0" hangingPunct="0">
              <a:spcAft>
                <a:spcPct val="20000"/>
              </a:spcAft>
              <a:defRPr/>
            </a:pPr>
            <a:endParaRPr lang="en-GB" sz="1800" b="1" noProof="1">
              <a:solidFill>
                <a:srgbClr val="FFFFFF"/>
              </a:solidFill>
              <a:cs typeface="Arial" charset="0"/>
            </a:endParaRPr>
          </a:p>
        </p:txBody>
      </p:sp>
      <p:sp>
        <p:nvSpPr>
          <p:cNvPr id="2" name="Başlık 1"/>
          <p:cNvSpPr>
            <a:spLocks noGrp="1"/>
          </p:cNvSpPr>
          <p:nvPr>
            <p:ph type="title" hasCustomPrompt="1"/>
          </p:nvPr>
        </p:nvSpPr>
        <p:spPr/>
        <p:txBody>
          <a:bodyPr/>
          <a:lstStyle>
            <a:lvl1pPr>
              <a:defRPr baseline="0"/>
            </a:lvl1pPr>
          </a:lstStyle>
          <a:p>
            <a:r>
              <a:rPr lang="tr-TR" dirty="0"/>
              <a:t>Büyük resimli sayfa başlığı ekle</a:t>
            </a:r>
          </a:p>
        </p:txBody>
      </p:sp>
      <p:sp>
        <p:nvSpPr>
          <p:cNvPr id="15" name="İçerik Yer Tutucusu 14"/>
          <p:cNvSpPr>
            <a:spLocks noGrp="1"/>
          </p:cNvSpPr>
          <p:nvPr>
            <p:ph sz="quarter" idx="13" hasCustomPrompt="1"/>
          </p:nvPr>
        </p:nvSpPr>
        <p:spPr>
          <a:xfrm>
            <a:off x="565150" y="1268760"/>
            <a:ext cx="11130859" cy="332944"/>
          </a:xfrm>
        </p:spPr>
        <p:txBody>
          <a:bodyPr anchor="ctr">
            <a:noAutofit/>
          </a:bodyPr>
          <a:lstStyle>
            <a:lvl1pPr marL="0" indent="0">
              <a:buNone/>
              <a:defRPr sz="2000" b="1" baseline="0">
                <a:solidFill>
                  <a:schemeClr val="bg1"/>
                </a:solidFill>
              </a:defRPr>
            </a:lvl1pPr>
          </a:lstStyle>
          <a:p>
            <a:pPr lvl="0"/>
            <a:r>
              <a:rPr lang="tr-TR" b="1" dirty="0"/>
              <a:t>Alt Başlık Ekle</a:t>
            </a:r>
            <a:endParaRPr lang="tr-TR" dirty="0"/>
          </a:p>
        </p:txBody>
      </p:sp>
      <p:sp>
        <p:nvSpPr>
          <p:cNvPr id="7" name="Metin Yer Tutucusu 18"/>
          <p:cNvSpPr>
            <a:spLocks noGrp="1"/>
          </p:cNvSpPr>
          <p:nvPr>
            <p:ph type="body" sz="quarter" idx="10" hasCustomPrompt="1"/>
          </p:nvPr>
        </p:nvSpPr>
        <p:spPr>
          <a:xfrm>
            <a:off x="623392" y="1844824"/>
            <a:ext cx="10945216" cy="4536504"/>
          </a:xfrm>
        </p:spPr>
        <p:txBody>
          <a:bodyPr/>
          <a:lstStyle>
            <a:lvl1pPr>
              <a:defRPr b="0" i="0" baseline="0"/>
            </a:lvl1pPr>
          </a:lstStyle>
          <a:p>
            <a:pPr lvl="0"/>
            <a:r>
              <a:rPr lang="tr-TR" dirty="0"/>
              <a:t>Aşama başlıklarını bu kutuya alt alta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İşlem -&gt; </a:t>
            </a:r>
            <a:r>
              <a:rPr lang="tr-TR" dirty="0" err="1"/>
              <a:t>Segmented</a:t>
            </a:r>
            <a:r>
              <a:rPr lang="tr-TR" dirty="0"/>
              <a:t> </a:t>
            </a:r>
            <a:r>
              <a:rPr lang="tr-TR" dirty="0" err="1"/>
              <a:t>Process</a:t>
            </a:r>
            <a:r>
              <a:rPr lang="tr-TR" dirty="0"/>
              <a:t> grafiğini seçin.</a:t>
            </a:r>
          </a:p>
        </p:txBody>
      </p:sp>
    </p:spTree>
    <p:extLst>
      <p:ext uri="{BB962C8B-B14F-4D97-AF65-F5344CB8AC3E}">
        <p14:creationId xmlns:p14="http://schemas.microsoft.com/office/powerpoint/2010/main" val="22731049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şamalı">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Aşama başlıklarını bu kutuya alt alta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İşlem -&gt; </a:t>
            </a:r>
            <a:r>
              <a:rPr lang="tr-TR" dirty="0" err="1"/>
              <a:t>Segmented</a:t>
            </a:r>
            <a:r>
              <a:rPr lang="tr-TR" dirty="0"/>
              <a:t> </a:t>
            </a:r>
            <a:r>
              <a:rPr lang="tr-TR" dirty="0" err="1"/>
              <a:t>Process</a:t>
            </a:r>
            <a:r>
              <a:rPr lang="tr-TR" dirty="0"/>
              <a:t> grafiğini seçin.</a:t>
            </a:r>
          </a:p>
        </p:txBody>
      </p:sp>
      <p:sp>
        <p:nvSpPr>
          <p:cNvPr id="2" name="Başlık 1"/>
          <p:cNvSpPr>
            <a:spLocks noGrp="1"/>
          </p:cNvSpPr>
          <p:nvPr>
            <p:ph type="title" hasCustomPrompt="1"/>
          </p:nvPr>
        </p:nvSpPr>
        <p:spPr/>
        <p:txBody>
          <a:bodyPr/>
          <a:lstStyle>
            <a:lvl1pPr>
              <a:defRPr/>
            </a:lvl1pPr>
          </a:lstStyle>
          <a:p>
            <a:r>
              <a:rPr lang="tr-TR" dirty="0"/>
              <a:t>Aşamalı görünüm başlığı ekle</a:t>
            </a:r>
          </a:p>
        </p:txBody>
      </p:sp>
    </p:spTree>
    <p:extLst>
      <p:ext uri="{BB962C8B-B14F-4D97-AF65-F5344CB8AC3E}">
        <p14:creationId xmlns:p14="http://schemas.microsoft.com/office/powerpoint/2010/main" val="1888616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Karşılaştırma">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Karşılaştırılan konuların başlıklarını birinci seviye yazın.</a:t>
            </a:r>
            <a:br>
              <a:rPr lang="tr-TR" dirty="0"/>
            </a:br>
            <a:r>
              <a:rPr lang="tr-TR" dirty="0"/>
              <a:t>Karşılaştırma maddelerini ikinci seviye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Liste -&gt; </a:t>
            </a:r>
            <a:r>
              <a:rPr lang="tr-TR" dirty="0" err="1"/>
              <a:t>Segme</a:t>
            </a:r>
            <a:r>
              <a:rPr lang="tr-TR" dirty="0"/>
              <a:t> Listesi grafiğini seçin.</a:t>
            </a:r>
          </a:p>
        </p:txBody>
      </p:sp>
      <p:sp>
        <p:nvSpPr>
          <p:cNvPr id="2" name="Başlık 1"/>
          <p:cNvSpPr>
            <a:spLocks noGrp="1"/>
          </p:cNvSpPr>
          <p:nvPr>
            <p:ph type="title" hasCustomPrompt="1"/>
          </p:nvPr>
        </p:nvSpPr>
        <p:spPr/>
        <p:txBody>
          <a:bodyPr/>
          <a:lstStyle>
            <a:lvl1pPr>
              <a:defRPr baseline="0"/>
            </a:lvl1pPr>
          </a:lstStyle>
          <a:p>
            <a:r>
              <a:rPr lang="tr-TR" dirty="0"/>
              <a:t>Karşılaştırma başlığı ekle</a:t>
            </a:r>
          </a:p>
        </p:txBody>
      </p:sp>
    </p:spTree>
    <p:extLst>
      <p:ext uri="{BB962C8B-B14F-4D97-AF65-F5344CB8AC3E}">
        <p14:creationId xmlns:p14="http://schemas.microsoft.com/office/powerpoint/2010/main" val="688006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Resim ve Yazı Dengeli İçeren">
    <p:spTree>
      <p:nvGrpSpPr>
        <p:cNvPr id="1" name=""/>
        <p:cNvGrpSpPr/>
        <p:nvPr/>
      </p:nvGrpSpPr>
      <p:grpSpPr>
        <a:xfrm>
          <a:off x="0" y="0"/>
          <a:ext cx="0" cy="0"/>
          <a:chOff x="0" y="0"/>
          <a:chExt cx="0" cy="0"/>
        </a:xfrm>
      </p:grpSpPr>
      <p:sp>
        <p:nvSpPr>
          <p:cNvPr id="14" name="Shape 71"/>
          <p:cNvSpPr>
            <a:spLocks noChangeAspect="1"/>
          </p:cNvSpPr>
          <p:nvPr/>
        </p:nvSpPr>
        <p:spPr>
          <a:xfrm rot="10800000">
            <a:off x="6119219" y="2042840"/>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5" name="Shape 77"/>
          <p:cNvSpPr/>
          <p:nvPr/>
        </p:nvSpPr>
        <p:spPr>
          <a:xfrm flipH="1">
            <a:off x="6119803" y="1682840"/>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8" name="Grup 7"/>
          <p:cNvGrpSpPr/>
          <p:nvPr/>
        </p:nvGrpSpPr>
        <p:grpSpPr>
          <a:xfrm>
            <a:off x="6479804" y="1484783"/>
            <a:ext cx="5713201" cy="4536505"/>
            <a:chOff x="433419" y="1052736"/>
            <a:chExt cx="8281457" cy="5538610"/>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9" y="1052736"/>
              <a:ext cx="8280001" cy="55386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20" y="1294543"/>
              <a:ext cx="8281456" cy="439523"/>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Autofit/>
          </a:bodyPr>
          <a:lstStyle>
            <a:lvl1pPr>
              <a:defRPr sz="2400" b="1" baseline="0">
                <a:latin typeface="Calibri" pitchFamily="34" charset="0"/>
              </a:defRPr>
            </a:lvl1pPr>
          </a:lstStyle>
          <a:p>
            <a:r>
              <a:rPr lang="tr-TR" dirty="0"/>
              <a:t>Resmi ve metni dengeli sayfa başlığı ekle</a:t>
            </a:r>
            <a:endParaRPr lang="en-US" dirty="0"/>
          </a:p>
        </p:txBody>
      </p:sp>
      <p:sp>
        <p:nvSpPr>
          <p:cNvPr id="12" name="İçerik Yer Tutucusu 14"/>
          <p:cNvSpPr>
            <a:spLocks noGrp="1"/>
          </p:cNvSpPr>
          <p:nvPr>
            <p:ph sz="quarter" idx="13" hasCustomPrompt="1"/>
          </p:nvPr>
        </p:nvSpPr>
        <p:spPr>
          <a:xfrm>
            <a:off x="6576055" y="1682840"/>
            <a:ext cx="522656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1" name="İçerik Yer Tutucusu 6"/>
          <p:cNvSpPr>
            <a:spLocks noGrp="1"/>
          </p:cNvSpPr>
          <p:nvPr>
            <p:ph sz="quarter" idx="10" hasCustomPrompt="1"/>
          </p:nvPr>
        </p:nvSpPr>
        <p:spPr>
          <a:xfrm>
            <a:off x="6576055" y="2042840"/>
            <a:ext cx="5226560" cy="3978448"/>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57831" y="1484783"/>
            <a:ext cx="5371008" cy="4536504"/>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spTree>
    <p:extLst>
      <p:ext uri="{BB962C8B-B14F-4D97-AF65-F5344CB8AC3E}">
        <p14:creationId xmlns:p14="http://schemas.microsoft.com/office/powerpoint/2010/main" val="3890685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anim calcmode="lin" valueType="num">
                                      <p:cBhvr additive="base">
                                        <p:cTn id="1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2">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anim calcmode="lin" valueType="num">
                                      <p:cBhvr additive="base">
                                        <p:cTn id="15"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1">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xEl>
                                              <p:pRg st="1" end="1"/>
                                            </p:txEl>
                                          </p:spTgt>
                                        </p:tgtEl>
                                        <p:attrNameLst>
                                          <p:attrName>style.visibility</p:attrName>
                                        </p:attrNameLst>
                                      </p:cBhvr>
                                      <p:to>
                                        <p:strVal val="visible"/>
                                      </p:to>
                                    </p:set>
                                    <p:anim calcmode="lin" valueType="num">
                                      <p:cBhvr additive="base">
                                        <p:cTn id="19"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1">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1">
                                            <p:txEl>
                                              <p:pRg st="2" end="2"/>
                                            </p:txEl>
                                          </p:spTgt>
                                        </p:tgtEl>
                                        <p:attrNameLst>
                                          <p:attrName>style.visibility</p:attrName>
                                        </p:attrNameLst>
                                      </p:cBhvr>
                                      <p:to>
                                        <p:strVal val="visible"/>
                                      </p:to>
                                    </p:set>
                                    <p:anim calcmode="lin" valueType="num">
                                      <p:cBhvr additive="base">
                                        <p:cTn id="23"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1">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1+#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1+#ppt_w/2"/>
                                          </p:val>
                                        </p:tav>
                                        <p:tav tm="100000">
                                          <p:val>
                                            <p:strVal val="#ppt_x"/>
                                          </p:val>
                                        </p:tav>
                                      </p:tavLst>
                                    </p:anim>
                                    <p:anim calcmode="lin" valueType="num">
                                      <p:cBhvr additive="base">
                                        <p:cTn id="32"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theme" Target="../theme/theme2.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theme" Target="../theme/theme3.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0" Type="http://schemas.openxmlformats.org/officeDocument/2006/relationships/slideLayout" Target="../slideLayouts/slideLayout40.xml"/><Relationship Id="rId4" Type="http://schemas.openxmlformats.org/officeDocument/2006/relationships/slideLayout" Target="../slideLayouts/slideLayout34.xml"/><Relationship Id="rId9" Type="http://schemas.openxmlformats.org/officeDocument/2006/relationships/slideLayout" Target="../slideLayouts/slideLayout3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Shape 62"/>
          <p:cNvGrpSpPr/>
          <p:nvPr/>
        </p:nvGrpSpPr>
        <p:grpSpPr>
          <a:xfrm>
            <a:off x="2" y="0"/>
            <a:ext cx="6024214" cy="1327314"/>
            <a:chOff x="-2" y="40"/>
            <a:chExt cx="7072351" cy="1327314"/>
          </a:xfrm>
          <a:effectLst>
            <a:outerShdw blurRad="50800" dist="76200" dir="2700000" algn="tl" rotWithShape="0">
              <a:prstClr val="black">
                <a:alpha val="40000"/>
              </a:prstClr>
            </a:outerShdw>
          </a:effectLst>
        </p:grpSpPr>
        <p:sp>
          <p:nvSpPr>
            <p:cNvPr id="7" name="Shape 63"/>
            <p:cNvSpPr/>
            <p:nvPr userDrawn="1"/>
          </p:nvSpPr>
          <p:spPr>
            <a:xfrm>
              <a:off x="6292649" y="126425"/>
              <a:ext cx="779700" cy="259800"/>
            </a:xfrm>
            <a:prstGeom prst="triangle">
              <a:avLst>
                <a:gd name="adj" fmla="val 32425"/>
              </a:avLst>
            </a:prstGeom>
            <a:solidFill>
              <a:srgbClr val="D26F00"/>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nvGrpSpPr>
            <p:cNvPr id="8" name="Shape 64"/>
            <p:cNvGrpSpPr/>
            <p:nvPr userDrawn="1"/>
          </p:nvGrpSpPr>
          <p:grpSpPr>
            <a:xfrm rot="10800000" flipH="1">
              <a:off x="2" y="40"/>
              <a:ext cx="6756165" cy="1327314"/>
              <a:chOff x="-2168136" y="330075"/>
              <a:chExt cx="8650659" cy="1699506"/>
            </a:xfrm>
          </p:grpSpPr>
          <p:sp>
            <p:nvSpPr>
              <p:cNvPr id="13" name="Shape 65"/>
              <p:cNvSpPr/>
              <p:nvPr/>
            </p:nvSpPr>
            <p:spPr>
              <a:xfrm>
                <a:off x="-2168136" y="330081"/>
                <a:ext cx="6958199" cy="1699500"/>
              </a:xfrm>
              <a:prstGeom prst="rect">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14" name="Shape 66"/>
              <p:cNvSpPr/>
              <p:nvPr userDrawn="1"/>
            </p:nvSpPr>
            <p:spPr>
              <a:xfrm>
                <a:off x="4783024" y="330075"/>
                <a:ext cx="1699499" cy="1699500"/>
              </a:xfrm>
              <a:prstGeom prst="rtTriangle">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nvGrpSpPr>
            <p:cNvPr id="10" name="Shape 67"/>
            <p:cNvGrpSpPr/>
            <p:nvPr userDrawn="1"/>
          </p:nvGrpSpPr>
          <p:grpSpPr>
            <a:xfrm rot="10800000" flipH="1">
              <a:off x="-2" y="381007"/>
              <a:ext cx="7068372" cy="771743"/>
              <a:chOff x="-9092083" y="330076"/>
              <a:chExt cx="15565675" cy="1699502"/>
            </a:xfrm>
          </p:grpSpPr>
          <p:sp>
            <p:nvSpPr>
              <p:cNvPr id="11" name="Shape 68"/>
              <p:cNvSpPr/>
              <p:nvPr userDrawn="1"/>
            </p:nvSpPr>
            <p:spPr>
              <a:xfrm>
                <a:off x="-9092083" y="330076"/>
                <a:ext cx="13882201" cy="1699500"/>
              </a:xfrm>
              <a:prstGeom prst="rect">
                <a:avLst/>
              </a:prstGeom>
              <a:solidFill>
                <a:srgbClr val="FF9801"/>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algn="ctr" rtl="0">
                  <a:spcBef>
                    <a:spcPts val="0"/>
                  </a:spcBef>
                  <a:buNone/>
                </a:pPr>
                <a:endParaRPr sz="1350">
                  <a:latin typeface="Arvo"/>
                  <a:ea typeface="Arvo"/>
                  <a:cs typeface="Arvo"/>
                  <a:sym typeface="Arvo"/>
                </a:endParaRPr>
              </a:p>
            </p:txBody>
          </p:sp>
          <p:sp>
            <p:nvSpPr>
              <p:cNvPr id="12" name="Shape 69"/>
              <p:cNvSpPr/>
              <p:nvPr userDrawn="1"/>
            </p:nvSpPr>
            <p:spPr>
              <a:xfrm>
                <a:off x="4774092" y="330076"/>
                <a:ext cx="1699500" cy="1699502"/>
              </a:xfrm>
              <a:prstGeom prst="rtTriangle">
                <a:avLst/>
              </a:prstGeom>
              <a:solidFill>
                <a:srgbClr val="FF9801"/>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sp>
        <p:nvSpPr>
          <p:cNvPr id="3" name="2 Metin Yer Tutucusu"/>
          <p:cNvSpPr>
            <a:spLocks noGrp="1"/>
          </p:cNvSpPr>
          <p:nvPr>
            <p:ph type="body" idx="1"/>
          </p:nvPr>
        </p:nvSpPr>
        <p:spPr>
          <a:xfrm>
            <a:off x="604256" y="1794276"/>
            <a:ext cx="10286933" cy="4200715"/>
          </a:xfrm>
          <a:prstGeom prst="rect">
            <a:avLst/>
          </a:prstGeom>
        </p:spPr>
        <p:txBody>
          <a:bodyPr vert="horz" lIns="91440" tIns="45720" rIns="91440" bIns="45720" rtlCol="0">
            <a:normAutofit/>
          </a:bodyPr>
          <a:lstStyle/>
          <a:p>
            <a:pPr lvl="0"/>
            <a:r>
              <a:rPr lang="tr-TR" dirty="0"/>
              <a:t>Asıl metin stillerini düzenlemek için tıklatın</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2" name="1 Başlık Yer Tutucusu"/>
          <p:cNvSpPr>
            <a:spLocks noGrp="1"/>
          </p:cNvSpPr>
          <p:nvPr>
            <p:ph type="title"/>
          </p:nvPr>
        </p:nvSpPr>
        <p:spPr>
          <a:xfrm>
            <a:off x="119338" y="400055"/>
            <a:ext cx="5240733" cy="752656"/>
          </a:xfrm>
          <a:prstGeom prst="rect">
            <a:avLst/>
          </a:prstGeom>
          <a:effectLst/>
        </p:spPr>
        <p:txBody>
          <a:bodyPr vert="horz" lIns="91440" tIns="45720" rIns="91440" bIns="45720" rtlCol="0" anchor="ctr">
            <a:normAutofit/>
          </a:bodyPr>
          <a:lstStyle/>
          <a:p>
            <a:r>
              <a:rPr lang="tr-TR" noProof="0" dirty="0"/>
              <a:t>Asıl başlık stili için tıklatın</a:t>
            </a:r>
          </a:p>
        </p:txBody>
      </p:sp>
    </p:spTree>
    <p:extLst>
      <p:ext uri="{BB962C8B-B14F-4D97-AF65-F5344CB8AC3E}">
        <p14:creationId xmlns:p14="http://schemas.microsoft.com/office/powerpoint/2010/main" val="18924188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99" r:id="rId14"/>
    <p:sldLayoutId id="2147483674" r:id="rId15"/>
    <p:sldLayoutId id="2147483675" r:id="rId16"/>
    <p:sldLayoutId id="2147483712" r:id="rId17"/>
    <p:sldLayoutId id="2147483676" r:id="rId18"/>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txStyles>
    <p:titleStyle>
      <a:lvl1pPr algn="ctr" defTabSz="685800" rtl="0" eaLnBrk="1" latinLnBrk="0" hangingPunct="1">
        <a:spcBef>
          <a:spcPct val="0"/>
        </a:spcBef>
        <a:buNone/>
        <a:defRPr sz="2400" b="1" kern="1200">
          <a:ln>
            <a:noFill/>
          </a:ln>
          <a:solidFill>
            <a:schemeClr val="bg1"/>
          </a:solidFill>
          <a:effectLst>
            <a:outerShdw blurRad="38100" dist="38100" dir="2700000" algn="tl">
              <a:srgbClr val="000000">
                <a:alpha val="43137"/>
              </a:srgbClr>
            </a:outerShdw>
          </a:effectLst>
          <a:latin typeface="Calibri" pitchFamily="34" charset="0"/>
          <a:ea typeface="+mj-ea"/>
          <a:cs typeface="+mj-cs"/>
        </a:defRPr>
      </a:lvl1pPr>
    </p:titleStyle>
    <p:bodyStyle>
      <a:lvl1pPr marL="257175" indent="-257175" algn="l" defTabSz="685800" rtl="0" eaLnBrk="1" latinLnBrk="0" hangingPunct="1">
        <a:spcBef>
          <a:spcPct val="20000"/>
        </a:spcBef>
        <a:buClr>
          <a:schemeClr val="accent2">
            <a:lumMod val="75000"/>
          </a:schemeClr>
        </a:buClr>
        <a:buFont typeface="Wingdings" charset="2"/>
        <a:buChar char="v"/>
        <a:defRPr sz="2100" kern="1200">
          <a:solidFill>
            <a:schemeClr val="tx1"/>
          </a:solidFill>
          <a:latin typeface="+mj-lt"/>
          <a:ea typeface="+mn-ea"/>
          <a:cs typeface="+mn-cs"/>
        </a:defRPr>
      </a:lvl1pPr>
      <a:lvl2pPr marL="557213" indent="-214313" algn="l" defTabSz="685800" rtl="0" eaLnBrk="1" latinLnBrk="0" hangingPunct="1">
        <a:spcBef>
          <a:spcPct val="20000"/>
        </a:spcBef>
        <a:buClr>
          <a:schemeClr val="accent2">
            <a:lumMod val="75000"/>
          </a:schemeClr>
        </a:buClr>
        <a:buFont typeface="Wingdings" charset="2"/>
        <a:buChar char="v"/>
        <a:defRPr sz="1800" kern="1200">
          <a:solidFill>
            <a:schemeClr val="tx1"/>
          </a:solidFill>
          <a:latin typeface="+mj-lt"/>
          <a:ea typeface="+mn-ea"/>
          <a:cs typeface="+mn-cs"/>
        </a:defRPr>
      </a:lvl2pPr>
      <a:lvl3pPr marL="857250" indent="-171450" algn="l" defTabSz="685800" rtl="0" eaLnBrk="1" latinLnBrk="0" hangingPunct="1">
        <a:spcBef>
          <a:spcPct val="20000"/>
        </a:spcBef>
        <a:buClr>
          <a:schemeClr val="accent2">
            <a:lumMod val="75000"/>
          </a:schemeClr>
        </a:buClr>
        <a:buFont typeface="Wingdings" charset="2"/>
        <a:buChar char="v"/>
        <a:defRPr sz="1500" kern="1200">
          <a:solidFill>
            <a:schemeClr val="tx1"/>
          </a:solidFill>
          <a:latin typeface="+mj-lt"/>
          <a:ea typeface="+mn-ea"/>
          <a:cs typeface="+mn-cs"/>
        </a:defRPr>
      </a:lvl3pPr>
      <a:lvl4pPr marL="12001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4pPr>
      <a:lvl5pPr marL="15430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tr-T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A09A10-F990-6A48-9BFB-3346F0E51E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CCFD0F-0CC1-CE46-8C23-F864742901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AB91D8-501F-D545-B877-1E37C47926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ECB956-DCE0-3941-B561-7EDAD843B773}" type="datetimeFigureOut">
              <a:rPr lang="en-US" smtClean="0"/>
              <a:t>1/2/2019</a:t>
            </a:fld>
            <a:endParaRPr lang="en-US"/>
          </a:p>
        </p:txBody>
      </p:sp>
      <p:sp>
        <p:nvSpPr>
          <p:cNvPr id="5" name="Footer Placeholder 4">
            <a:extLst>
              <a:ext uri="{FF2B5EF4-FFF2-40B4-BE49-F238E27FC236}">
                <a16:creationId xmlns:a16="http://schemas.microsoft.com/office/drawing/2014/main" id="{72753596-8306-3E40-823F-638E37A594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28AD3D-3EE6-504A-9383-E494993A30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DB5503-5785-6447-B03B-54D2C0CFBF7F}" type="slidenum">
              <a:rPr lang="en-US" smtClean="0"/>
              <a:t>‹#›</a:t>
            </a:fld>
            <a:endParaRPr lang="en-US"/>
          </a:p>
        </p:txBody>
      </p:sp>
    </p:spTree>
    <p:extLst>
      <p:ext uri="{BB962C8B-B14F-4D97-AF65-F5344CB8AC3E}">
        <p14:creationId xmlns:p14="http://schemas.microsoft.com/office/powerpoint/2010/main" val="14203561"/>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5B6D2C-F983-634A-A828-9A5ED38804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600919-428C-B14D-A1C3-189FE54EFD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E47CC9-6DE4-914A-B697-E9279153B6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1A0330-B976-6C4C-A71F-FFE31F9BBA0E}" type="datetimeFigureOut">
              <a:rPr lang="en-US" smtClean="0"/>
              <a:t>1/2/2019</a:t>
            </a:fld>
            <a:endParaRPr lang="en-US"/>
          </a:p>
        </p:txBody>
      </p:sp>
      <p:sp>
        <p:nvSpPr>
          <p:cNvPr id="5" name="Footer Placeholder 4">
            <a:extLst>
              <a:ext uri="{FF2B5EF4-FFF2-40B4-BE49-F238E27FC236}">
                <a16:creationId xmlns:a16="http://schemas.microsoft.com/office/drawing/2014/main" id="{9BAD09D9-F444-4945-8166-8B8505638A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3FF45EF-6F55-924F-B881-9FA1237592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D0B6B5-7812-8642-9033-2103B655B261}" type="slidenum">
              <a:rPr lang="en-US" smtClean="0"/>
              <a:t>‹#›</a:t>
            </a:fld>
            <a:endParaRPr lang="en-US"/>
          </a:p>
        </p:txBody>
      </p:sp>
    </p:spTree>
    <p:extLst>
      <p:ext uri="{BB962C8B-B14F-4D97-AF65-F5344CB8AC3E}">
        <p14:creationId xmlns:p14="http://schemas.microsoft.com/office/powerpoint/2010/main" val="1699042594"/>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Shape 62"/>
          <p:cNvGrpSpPr/>
          <p:nvPr/>
        </p:nvGrpSpPr>
        <p:grpSpPr>
          <a:xfrm>
            <a:off x="2" y="0"/>
            <a:ext cx="6024214" cy="1327314"/>
            <a:chOff x="-2" y="40"/>
            <a:chExt cx="7072351" cy="1327314"/>
          </a:xfrm>
          <a:effectLst>
            <a:outerShdw blurRad="50800" dist="76200" dir="2700000" algn="tl" rotWithShape="0">
              <a:prstClr val="black">
                <a:alpha val="40000"/>
              </a:prstClr>
            </a:outerShdw>
          </a:effectLst>
        </p:grpSpPr>
        <p:sp>
          <p:nvSpPr>
            <p:cNvPr id="7" name="Shape 63"/>
            <p:cNvSpPr/>
            <p:nvPr userDrawn="1"/>
          </p:nvSpPr>
          <p:spPr>
            <a:xfrm>
              <a:off x="6292649" y="126425"/>
              <a:ext cx="779700" cy="259800"/>
            </a:xfrm>
            <a:prstGeom prst="triangle">
              <a:avLst>
                <a:gd name="adj" fmla="val 32425"/>
              </a:avLst>
            </a:prstGeom>
            <a:solidFill>
              <a:srgbClr val="D26F00"/>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nvGrpSpPr>
            <p:cNvPr id="8" name="Shape 64"/>
            <p:cNvGrpSpPr/>
            <p:nvPr userDrawn="1"/>
          </p:nvGrpSpPr>
          <p:grpSpPr>
            <a:xfrm rot="10800000" flipH="1">
              <a:off x="2" y="40"/>
              <a:ext cx="6756165" cy="1327314"/>
              <a:chOff x="-2168136" y="330075"/>
              <a:chExt cx="8650659" cy="1699506"/>
            </a:xfrm>
          </p:grpSpPr>
          <p:sp>
            <p:nvSpPr>
              <p:cNvPr id="13" name="Shape 65"/>
              <p:cNvSpPr/>
              <p:nvPr/>
            </p:nvSpPr>
            <p:spPr>
              <a:xfrm>
                <a:off x="-2168136" y="330081"/>
                <a:ext cx="6958199" cy="1699500"/>
              </a:xfrm>
              <a:prstGeom prst="rect">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14" name="Shape 66"/>
              <p:cNvSpPr/>
              <p:nvPr userDrawn="1"/>
            </p:nvSpPr>
            <p:spPr>
              <a:xfrm>
                <a:off x="4783024" y="330075"/>
                <a:ext cx="1699499" cy="1699500"/>
              </a:xfrm>
              <a:prstGeom prst="rtTriangle">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nvGrpSpPr>
            <p:cNvPr id="10" name="Shape 67"/>
            <p:cNvGrpSpPr/>
            <p:nvPr userDrawn="1"/>
          </p:nvGrpSpPr>
          <p:grpSpPr>
            <a:xfrm rot="10800000" flipH="1">
              <a:off x="-2" y="381007"/>
              <a:ext cx="7068372" cy="771743"/>
              <a:chOff x="-9092083" y="330076"/>
              <a:chExt cx="15565675" cy="1699502"/>
            </a:xfrm>
          </p:grpSpPr>
          <p:sp>
            <p:nvSpPr>
              <p:cNvPr id="11" name="Shape 68"/>
              <p:cNvSpPr/>
              <p:nvPr userDrawn="1"/>
            </p:nvSpPr>
            <p:spPr>
              <a:xfrm>
                <a:off x="-9092083" y="330076"/>
                <a:ext cx="13882201" cy="1699500"/>
              </a:xfrm>
              <a:prstGeom prst="rect">
                <a:avLst/>
              </a:prstGeom>
              <a:solidFill>
                <a:srgbClr val="FF9801"/>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algn="ctr" rtl="0">
                  <a:spcBef>
                    <a:spcPts val="0"/>
                  </a:spcBef>
                  <a:buNone/>
                </a:pPr>
                <a:endParaRPr sz="1350">
                  <a:latin typeface="Arvo"/>
                  <a:ea typeface="Arvo"/>
                  <a:cs typeface="Arvo"/>
                  <a:sym typeface="Arvo"/>
                </a:endParaRPr>
              </a:p>
            </p:txBody>
          </p:sp>
          <p:sp>
            <p:nvSpPr>
              <p:cNvPr id="12" name="Shape 69"/>
              <p:cNvSpPr/>
              <p:nvPr userDrawn="1"/>
            </p:nvSpPr>
            <p:spPr>
              <a:xfrm>
                <a:off x="4774092" y="330076"/>
                <a:ext cx="1699500" cy="1699502"/>
              </a:xfrm>
              <a:prstGeom prst="rtTriangle">
                <a:avLst/>
              </a:prstGeom>
              <a:solidFill>
                <a:srgbClr val="FF9801"/>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sp>
        <p:nvSpPr>
          <p:cNvPr id="3" name="2 Metin Yer Tutucusu"/>
          <p:cNvSpPr>
            <a:spLocks noGrp="1"/>
          </p:cNvSpPr>
          <p:nvPr>
            <p:ph type="body" idx="1"/>
          </p:nvPr>
        </p:nvSpPr>
        <p:spPr>
          <a:xfrm>
            <a:off x="604256" y="1794276"/>
            <a:ext cx="10286933" cy="4200715"/>
          </a:xfrm>
          <a:prstGeom prst="rect">
            <a:avLst/>
          </a:prstGeom>
        </p:spPr>
        <p:txBody>
          <a:bodyPr vert="horz" lIns="91440" tIns="45720" rIns="91440" bIns="45720" rtlCol="0">
            <a:normAutofit/>
          </a:bodyPr>
          <a:lstStyle/>
          <a:p>
            <a:pPr lvl="0"/>
            <a:r>
              <a:rPr lang="tr-TR" dirty="0"/>
              <a:t>Asıl metin stillerini düzenlemek için tıklatın</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2" name="1 Başlık Yer Tutucusu"/>
          <p:cNvSpPr>
            <a:spLocks noGrp="1"/>
          </p:cNvSpPr>
          <p:nvPr>
            <p:ph type="title"/>
          </p:nvPr>
        </p:nvSpPr>
        <p:spPr>
          <a:xfrm>
            <a:off x="119338" y="400055"/>
            <a:ext cx="5240733" cy="752656"/>
          </a:xfrm>
          <a:prstGeom prst="rect">
            <a:avLst/>
          </a:prstGeom>
          <a:effectLst/>
        </p:spPr>
        <p:txBody>
          <a:bodyPr vert="horz" lIns="91440" tIns="45720" rIns="91440" bIns="45720" rtlCol="0" anchor="ctr">
            <a:normAutofit/>
          </a:bodyPr>
          <a:lstStyle/>
          <a:p>
            <a:r>
              <a:rPr lang="tr-TR" noProof="0" dirty="0"/>
              <a:t>Asıl başlık stili için tıklatın</a:t>
            </a:r>
          </a:p>
        </p:txBody>
      </p:sp>
    </p:spTree>
    <p:extLst>
      <p:ext uri="{BB962C8B-B14F-4D97-AF65-F5344CB8AC3E}">
        <p14:creationId xmlns:p14="http://schemas.microsoft.com/office/powerpoint/2010/main" val="60386239"/>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 id="2147483695" r:id="rId18"/>
    <p:sldLayoutId id="2147483696" r:id="rId19"/>
    <p:sldLayoutId id="2147483697" r:id="rId20"/>
    <p:sldLayoutId id="2147483698" r:id="rId2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hf hdr="0" ftr="0"/>
  <p:txStyles>
    <p:titleStyle>
      <a:lvl1pPr algn="ctr" defTabSz="685800" rtl="0" eaLnBrk="1" latinLnBrk="0" hangingPunct="1">
        <a:spcBef>
          <a:spcPct val="0"/>
        </a:spcBef>
        <a:buNone/>
        <a:defRPr sz="2400" b="1" kern="1200">
          <a:ln>
            <a:noFill/>
          </a:ln>
          <a:solidFill>
            <a:schemeClr val="bg1"/>
          </a:solidFill>
          <a:effectLst>
            <a:outerShdw blurRad="38100" dist="38100" dir="2700000" algn="tl">
              <a:srgbClr val="000000">
                <a:alpha val="43137"/>
              </a:srgbClr>
            </a:outerShdw>
          </a:effectLst>
          <a:latin typeface="Calibri" pitchFamily="34" charset="0"/>
          <a:ea typeface="+mj-ea"/>
          <a:cs typeface="+mj-cs"/>
        </a:defRPr>
      </a:lvl1pPr>
    </p:titleStyle>
    <p:bodyStyle>
      <a:lvl1pPr marL="257175" indent="-257175" algn="l" defTabSz="685800" rtl="0" eaLnBrk="1" latinLnBrk="0" hangingPunct="1">
        <a:spcBef>
          <a:spcPct val="20000"/>
        </a:spcBef>
        <a:buClr>
          <a:schemeClr val="accent2">
            <a:lumMod val="75000"/>
          </a:schemeClr>
        </a:buClr>
        <a:buFont typeface="Wingdings" charset="2"/>
        <a:buChar char="v"/>
        <a:defRPr sz="2100" kern="1200">
          <a:solidFill>
            <a:schemeClr val="tx1"/>
          </a:solidFill>
          <a:latin typeface="+mj-lt"/>
          <a:ea typeface="+mn-ea"/>
          <a:cs typeface="+mn-cs"/>
        </a:defRPr>
      </a:lvl1pPr>
      <a:lvl2pPr marL="557213" indent="-214313" algn="l" defTabSz="685800" rtl="0" eaLnBrk="1" latinLnBrk="0" hangingPunct="1">
        <a:spcBef>
          <a:spcPct val="20000"/>
        </a:spcBef>
        <a:buClr>
          <a:schemeClr val="accent2">
            <a:lumMod val="75000"/>
          </a:schemeClr>
        </a:buClr>
        <a:buFont typeface="Wingdings" charset="2"/>
        <a:buChar char="v"/>
        <a:defRPr sz="1800" kern="1200">
          <a:solidFill>
            <a:schemeClr val="tx1"/>
          </a:solidFill>
          <a:latin typeface="+mj-lt"/>
          <a:ea typeface="+mn-ea"/>
          <a:cs typeface="+mn-cs"/>
        </a:defRPr>
      </a:lvl2pPr>
      <a:lvl3pPr marL="857250" indent="-171450" algn="l" defTabSz="685800" rtl="0" eaLnBrk="1" latinLnBrk="0" hangingPunct="1">
        <a:spcBef>
          <a:spcPct val="20000"/>
        </a:spcBef>
        <a:buClr>
          <a:schemeClr val="accent2">
            <a:lumMod val="75000"/>
          </a:schemeClr>
        </a:buClr>
        <a:buFont typeface="Wingdings" charset="2"/>
        <a:buChar char="v"/>
        <a:defRPr sz="1500" kern="1200">
          <a:solidFill>
            <a:schemeClr val="tx1"/>
          </a:solidFill>
          <a:latin typeface="+mj-lt"/>
          <a:ea typeface="+mn-ea"/>
          <a:cs typeface="+mn-cs"/>
        </a:defRPr>
      </a:lvl3pPr>
      <a:lvl4pPr marL="12001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4pPr>
      <a:lvl5pPr marL="15430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tr-T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7.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1747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err="1">
                <a:cs typeface="Calibri"/>
              </a:rPr>
              <a:t>Multilevel</a:t>
            </a:r>
            <a:r>
              <a:rPr lang="tr-TR" dirty="0">
                <a:cs typeface="Calibri"/>
              </a:rPr>
              <a:t> </a:t>
            </a:r>
            <a:r>
              <a:rPr lang="tr-TR" dirty="0" err="1">
                <a:cs typeface="Calibri"/>
              </a:rPr>
              <a:t>architecture</a:t>
            </a:r>
            <a:endParaRPr lang="en-GB" dirty="0">
              <a:cs typeface="Calibri"/>
            </a:endParaRPr>
          </a:p>
        </p:txBody>
      </p:sp>
      <p:graphicFrame>
        <p:nvGraphicFramePr>
          <p:cNvPr id="13" name="Diagram 12">
            <a:extLst>
              <a:ext uri="{FF2B5EF4-FFF2-40B4-BE49-F238E27FC236}">
                <a16:creationId xmlns:a16="http://schemas.microsoft.com/office/drawing/2014/main" id="{3DD3F03E-A15C-D642-AEDF-99EDBED95F29}"/>
              </a:ext>
            </a:extLst>
          </p:cNvPr>
          <p:cNvGraphicFramePr/>
          <p:nvPr>
            <p:extLst>
              <p:ext uri="{D42A27DB-BD31-4B8C-83A1-F6EECF244321}">
                <p14:modId xmlns:p14="http://schemas.microsoft.com/office/powerpoint/2010/main" val="934337234"/>
              </p:ext>
            </p:extLst>
          </p:nvPr>
        </p:nvGraphicFramePr>
        <p:xfrm>
          <a:off x="548639" y="1465544"/>
          <a:ext cx="10599525" cy="50980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89659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graphicEl>
                                              <a:dgm id="{FD07017C-0A43-4C39-BA4B-DB515C59C5E6}"/>
                                            </p:graphicEl>
                                          </p:spTgt>
                                        </p:tgtEl>
                                        <p:attrNameLst>
                                          <p:attrName>style.visibility</p:attrName>
                                        </p:attrNameLst>
                                      </p:cBhvr>
                                      <p:to>
                                        <p:strVal val="visible"/>
                                      </p:to>
                                    </p:set>
                                    <p:anim calcmode="lin" valueType="num">
                                      <p:cBhvr additive="base">
                                        <p:cTn id="7" dur="500" fill="hold"/>
                                        <p:tgtEl>
                                          <p:spTgt spid="13">
                                            <p:graphicEl>
                                              <a:dgm id="{FD07017C-0A43-4C39-BA4B-DB515C59C5E6}"/>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3">
                                            <p:graphicEl>
                                              <a:dgm id="{FD07017C-0A43-4C39-BA4B-DB515C59C5E6}"/>
                                            </p:graphic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graphicEl>
                                              <a:dgm id="{D51AD60F-A70E-49DA-B7FA-897376803A60}"/>
                                            </p:graphicEl>
                                          </p:spTgt>
                                        </p:tgtEl>
                                        <p:attrNameLst>
                                          <p:attrName>style.visibility</p:attrName>
                                        </p:attrNameLst>
                                      </p:cBhvr>
                                      <p:to>
                                        <p:strVal val="visible"/>
                                      </p:to>
                                    </p:set>
                                    <p:anim calcmode="lin" valueType="num">
                                      <p:cBhvr additive="base">
                                        <p:cTn id="11" dur="500" fill="hold"/>
                                        <p:tgtEl>
                                          <p:spTgt spid="13">
                                            <p:graphicEl>
                                              <a:dgm id="{D51AD60F-A70E-49DA-B7FA-897376803A60}"/>
                                            </p:graphic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3">
                                            <p:graphicEl>
                                              <a:dgm id="{D51AD60F-A70E-49DA-B7FA-897376803A60}"/>
                                            </p:graphicEl>
                                          </p:spTgt>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3">
                                            <p:graphicEl>
                                              <a:dgm id="{2A85462F-AA49-4349-BD38-5029A83647DB}"/>
                                            </p:graphicEl>
                                          </p:spTgt>
                                        </p:tgtEl>
                                        <p:attrNameLst>
                                          <p:attrName>style.visibility</p:attrName>
                                        </p:attrNameLst>
                                      </p:cBhvr>
                                      <p:to>
                                        <p:strVal val="visible"/>
                                      </p:to>
                                    </p:set>
                                    <p:anim calcmode="lin" valueType="num">
                                      <p:cBhvr additive="base">
                                        <p:cTn id="17" dur="500" fill="hold"/>
                                        <p:tgtEl>
                                          <p:spTgt spid="13">
                                            <p:graphicEl>
                                              <a:dgm id="{2A85462F-AA49-4349-BD38-5029A83647DB}"/>
                                            </p:graphic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13">
                                            <p:graphicEl>
                                              <a:dgm id="{2A85462F-AA49-4349-BD38-5029A83647DB}"/>
                                            </p:graphicEl>
                                          </p:spTgt>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3">
                                            <p:graphicEl>
                                              <a:dgm id="{29B55A7C-8412-4C03-B493-AFE0DBDE0A56}"/>
                                            </p:graphicEl>
                                          </p:spTgt>
                                        </p:tgtEl>
                                        <p:attrNameLst>
                                          <p:attrName>style.visibility</p:attrName>
                                        </p:attrNameLst>
                                      </p:cBhvr>
                                      <p:to>
                                        <p:strVal val="visible"/>
                                      </p:to>
                                    </p:set>
                                    <p:anim calcmode="lin" valueType="num">
                                      <p:cBhvr additive="base">
                                        <p:cTn id="21" dur="500" fill="hold"/>
                                        <p:tgtEl>
                                          <p:spTgt spid="13">
                                            <p:graphicEl>
                                              <a:dgm id="{29B55A7C-8412-4C03-B493-AFE0DBDE0A56}"/>
                                            </p:graphic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13">
                                            <p:graphicEl>
                                              <a:dgm id="{29B55A7C-8412-4C03-B493-AFE0DBDE0A56}"/>
                                            </p:graphicEl>
                                          </p:spTgt>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3">
                                            <p:graphicEl>
                                              <a:dgm id="{1C09AC58-35E6-47F5-8764-4C06BB379FBF}"/>
                                            </p:graphicEl>
                                          </p:spTgt>
                                        </p:tgtEl>
                                        <p:attrNameLst>
                                          <p:attrName>style.visibility</p:attrName>
                                        </p:attrNameLst>
                                      </p:cBhvr>
                                      <p:to>
                                        <p:strVal val="visible"/>
                                      </p:to>
                                    </p:set>
                                    <p:anim calcmode="lin" valueType="num">
                                      <p:cBhvr additive="base">
                                        <p:cTn id="27" dur="500" fill="hold"/>
                                        <p:tgtEl>
                                          <p:spTgt spid="13">
                                            <p:graphicEl>
                                              <a:dgm id="{1C09AC58-35E6-47F5-8764-4C06BB379FBF}"/>
                                            </p:graphic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13">
                                            <p:graphicEl>
                                              <a:dgm id="{1C09AC58-35E6-47F5-8764-4C06BB379FBF}"/>
                                            </p:graphicEl>
                                          </p:spTgt>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3">
                                            <p:graphicEl>
                                              <a:dgm id="{5DD0245D-3F71-4D30-82AE-67AC52660CD6}"/>
                                            </p:graphicEl>
                                          </p:spTgt>
                                        </p:tgtEl>
                                        <p:attrNameLst>
                                          <p:attrName>style.visibility</p:attrName>
                                        </p:attrNameLst>
                                      </p:cBhvr>
                                      <p:to>
                                        <p:strVal val="visible"/>
                                      </p:to>
                                    </p:set>
                                    <p:anim calcmode="lin" valueType="num">
                                      <p:cBhvr additive="base">
                                        <p:cTn id="31" dur="500" fill="hold"/>
                                        <p:tgtEl>
                                          <p:spTgt spid="13">
                                            <p:graphicEl>
                                              <a:dgm id="{5DD0245D-3F71-4D30-82AE-67AC52660CD6}"/>
                                            </p:graphic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3">
                                            <p:graphicEl>
                                              <a:dgm id="{5DD0245D-3F71-4D30-82AE-67AC52660CD6}"/>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err="1">
                <a:cs typeface="Calibri"/>
              </a:rPr>
              <a:t>End</a:t>
            </a:r>
            <a:r>
              <a:rPr lang="tr-TR" dirty="0">
                <a:cs typeface="Calibri"/>
              </a:rPr>
              <a:t> of </a:t>
            </a:r>
            <a:r>
              <a:rPr lang="tr-TR" dirty="0" err="1">
                <a:cs typeface="Calibri"/>
              </a:rPr>
              <a:t>this</a:t>
            </a:r>
            <a:r>
              <a:rPr lang="tr-TR" dirty="0">
                <a:cs typeface="Calibri"/>
              </a:rPr>
              <a:t> </a:t>
            </a:r>
            <a:r>
              <a:rPr lang="tr-TR" dirty="0" err="1">
                <a:cs typeface="Calibri"/>
              </a:rPr>
              <a:t>course</a:t>
            </a:r>
            <a:endParaRPr lang="en-GB" dirty="0">
              <a:cs typeface="Calibri"/>
            </a:endParaRPr>
          </a:p>
        </p:txBody>
      </p:sp>
      <p:pic>
        <p:nvPicPr>
          <p:cNvPr id="3" name="Resim 2">
            <a:extLst>
              <a:ext uri="{FF2B5EF4-FFF2-40B4-BE49-F238E27FC236}">
                <a16:creationId xmlns:a16="http://schemas.microsoft.com/office/drawing/2014/main" id="{A9532445-A113-4DBA-A7CE-DC348B4E3225}"/>
              </a:ext>
            </a:extLst>
          </p:cNvPr>
          <p:cNvPicPr>
            <a:picLocks noChangeAspect="1"/>
          </p:cNvPicPr>
          <p:nvPr/>
        </p:nvPicPr>
        <p:blipFill>
          <a:blip r:embed="rId3"/>
          <a:stretch>
            <a:fillRect/>
          </a:stretch>
        </p:blipFill>
        <p:spPr>
          <a:xfrm>
            <a:off x="4686300" y="1854200"/>
            <a:ext cx="2819400" cy="3149600"/>
          </a:xfrm>
          <a:prstGeom prst="rect">
            <a:avLst/>
          </a:prstGeom>
        </p:spPr>
      </p:pic>
    </p:spTree>
    <p:extLst>
      <p:ext uri="{BB962C8B-B14F-4D97-AF65-F5344CB8AC3E}">
        <p14:creationId xmlns:p14="http://schemas.microsoft.com/office/powerpoint/2010/main" val="12879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88D9722B-8846-4957-9834-1B51DBDF827F}"/>
              </a:ext>
            </a:extLst>
          </p:cNvPr>
          <p:cNvSpPr>
            <a:spLocks noGrp="1"/>
          </p:cNvSpPr>
          <p:nvPr>
            <p:ph sz="quarter" idx="10"/>
          </p:nvPr>
        </p:nvSpPr>
        <p:spPr/>
        <p:txBody>
          <a:bodyPr/>
          <a:lstStyle/>
          <a:p>
            <a:r>
              <a:rPr lang="tr-TR" dirty="0"/>
              <a:t>Enterprise  </a:t>
            </a:r>
            <a:r>
              <a:rPr lang="tr-TR" dirty="0" err="1"/>
              <a:t>architecture</a:t>
            </a:r>
            <a:endParaRPr lang="tr-TR" dirty="0"/>
          </a:p>
        </p:txBody>
      </p:sp>
    </p:spTree>
    <p:extLst>
      <p:ext uri="{BB962C8B-B14F-4D97-AF65-F5344CB8AC3E}">
        <p14:creationId xmlns:p14="http://schemas.microsoft.com/office/powerpoint/2010/main" val="2976152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a:cs typeface="Calibri"/>
              </a:rPr>
              <a:t>Architecture </a:t>
            </a:r>
            <a:r>
              <a:rPr lang="tr-TR" dirty="0" err="1">
                <a:cs typeface="Calibri"/>
              </a:rPr>
              <a:t>components</a:t>
            </a:r>
            <a:endParaRPr lang="en-GB" dirty="0">
              <a:cs typeface="Calibri"/>
            </a:endParaRPr>
          </a:p>
        </p:txBody>
      </p:sp>
      <p:graphicFrame>
        <p:nvGraphicFramePr>
          <p:cNvPr id="13" name="Diagram 12">
            <a:extLst>
              <a:ext uri="{FF2B5EF4-FFF2-40B4-BE49-F238E27FC236}">
                <a16:creationId xmlns:a16="http://schemas.microsoft.com/office/drawing/2014/main" id="{3DD3F03E-A15C-D642-AEDF-99EDBED95F29}"/>
              </a:ext>
            </a:extLst>
          </p:cNvPr>
          <p:cNvGraphicFramePr/>
          <p:nvPr>
            <p:extLst>
              <p:ext uri="{D42A27DB-BD31-4B8C-83A1-F6EECF244321}">
                <p14:modId xmlns:p14="http://schemas.microsoft.com/office/powerpoint/2010/main" val="4275248691"/>
              </p:ext>
            </p:extLst>
          </p:nvPr>
        </p:nvGraphicFramePr>
        <p:xfrm>
          <a:off x="915234" y="1660477"/>
          <a:ext cx="10361531" cy="47849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09123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graphicEl>
                                              <a:dgm id="{93E27338-B428-4D98-924C-7EE7D0B816F2}"/>
                                            </p:graphicEl>
                                          </p:spTgt>
                                        </p:tgtEl>
                                        <p:attrNameLst>
                                          <p:attrName>style.visibility</p:attrName>
                                        </p:attrNameLst>
                                      </p:cBhvr>
                                      <p:to>
                                        <p:strVal val="visible"/>
                                      </p:to>
                                    </p:set>
                                    <p:anim calcmode="lin" valueType="num">
                                      <p:cBhvr additive="base">
                                        <p:cTn id="7" dur="500" fill="hold"/>
                                        <p:tgtEl>
                                          <p:spTgt spid="13">
                                            <p:graphicEl>
                                              <a:dgm id="{93E27338-B428-4D98-924C-7EE7D0B816F2}"/>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3">
                                            <p:graphicEl>
                                              <a:dgm id="{93E27338-B428-4D98-924C-7EE7D0B816F2}"/>
                                            </p:graphic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3">
                                            <p:graphicEl>
                                              <a:dgm id="{7D77AA2E-C523-421C-95BC-FA85F96BD6CB}"/>
                                            </p:graphicEl>
                                          </p:spTgt>
                                        </p:tgtEl>
                                        <p:attrNameLst>
                                          <p:attrName>style.visibility</p:attrName>
                                        </p:attrNameLst>
                                      </p:cBhvr>
                                      <p:to>
                                        <p:strVal val="visible"/>
                                      </p:to>
                                    </p:set>
                                    <p:anim calcmode="lin" valueType="num">
                                      <p:cBhvr additive="base">
                                        <p:cTn id="13" dur="500" fill="hold"/>
                                        <p:tgtEl>
                                          <p:spTgt spid="13">
                                            <p:graphicEl>
                                              <a:dgm id="{7D77AA2E-C523-421C-95BC-FA85F96BD6CB}"/>
                                            </p:graphic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3">
                                            <p:graphicEl>
                                              <a:dgm id="{7D77AA2E-C523-421C-95BC-FA85F96BD6CB}"/>
                                            </p:graphic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3">
                                            <p:graphicEl>
                                              <a:dgm id="{65CD038F-E41E-40F5-A693-9B3874E45C71}"/>
                                            </p:graphicEl>
                                          </p:spTgt>
                                        </p:tgtEl>
                                        <p:attrNameLst>
                                          <p:attrName>style.visibility</p:attrName>
                                        </p:attrNameLst>
                                      </p:cBhvr>
                                      <p:to>
                                        <p:strVal val="visible"/>
                                      </p:to>
                                    </p:set>
                                    <p:anim calcmode="lin" valueType="num">
                                      <p:cBhvr additive="base">
                                        <p:cTn id="19" dur="500" fill="hold"/>
                                        <p:tgtEl>
                                          <p:spTgt spid="13">
                                            <p:graphicEl>
                                              <a:dgm id="{65CD038F-E41E-40F5-A693-9B3874E45C71}"/>
                                            </p:graphic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3">
                                            <p:graphicEl>
                                              <a:dgm id="{65CD038F-E41E-40F5-A693-9B3874E45C71}"/>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a:cs typeface="Calibri"/>
              </a:rPr>
              <a:t>MVC Model</a:t>
            </a:r>
            <a:endParaRPr lang="en-GB" dirty="0">
              <a:cs typeface="Calibri"/>
            </a:endParaRPr>
          </a:p>
        </p:txBody>
      </p:sp>
      <p:graphicFrame>
        <p:nvGraphicFramePr>
          <p:cNvPr id="13" name="Diagram 12">
            <a:extLst>
              <a:ext uri="{FF2B5EF4-FFF2-40B4-BE49-F238E27FC236}">
                <a16:creationId xmlns:a16="http://schemas.microsoft.com/office/drawing/2014/main" id="{3DD3F03E-A15C-D642-AEDF-99EDBED95F29}"/>
              </a:ext>
            </a:extLst>
          </p:cNvPr>
          <p:cNvGraphicFramePr/>
          <p:nvPr>
            <p:extLst>
              <p:ext uri="{D42A27DB-BD31-4B8C-83A1-F6EECF244321}">
                <p14:modId xmlns:p14="http://schemas.microsoft.com/office/powerpoint/2010/main" val="3221518665"/>
              </p:ext>
            </p:extLst>
          </p:nvPr>
        </p:nvGraphicFramePr>
        <p:xfrm>
          <a:off x="548640" y="1528175"/>
          <a:ext cx="10624576" cy="5035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3422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graphicEl>
                                              <a:dgm id="{9B744FCE-BD02-4432-9419-4BFAE4F0643B}"/>
                                            </p:graphicEl>
                                          </p:spTgt>
                                        </p:tgtEl>
                                        <p:attrNameLst>
                                          <p:attrName>style.visibility</p:attrName>
                                        </p:attrNameLst>
                                      </p:cBhvr>
                                      <p:to>
                                        <p:strVal val="visible"/>
                                      </p:to>
                                    </p:set>
                                    <p:anim calcmode="lin" valueType="num">
                                      <p:cBhvr additive="base">
                                        <p:cTn id="7" dur="500" fill="hold"/>
                                        <p:tgtEl>
                                          <p:spTgt spid="13">
                                            <p:graphicEl>
                                              <a:dgm id="{9B744FCE-BD02-4432-9419-4BFAE4F0643B}"/>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3">
                                            <p:graphicEl>
                                              <a:dgm id="{9B744FCE-BD02-4432-9419-4BFAE4F0643B}"/>
                                            </p:graphic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3">
                                            <p:graphicEl>
                                              <a:dgm id="{24C6F1F8-6A8A-4D06-8278-A28B91A0847D}"/>
                                            </p:graphicEl>
                                          </p:spTgt>
                                        </p:tgtEl>
                                        <p:attrNameLst>
                                          <p:attrName>style.visibility</p:attrName>
                                        </p:attrNameLst>
                                      </p:cBhvr>
                                      <p:to>
                                        <p:strVal val="visible"/>
                                      </p:to>
                                    </p:set>
                                    <p:anim calcmode="lin" valueType="num">
                                      <p:cBhvr additive="base">
                                        <p:cTn id="13" dur="500" fill="hold"/>
                                        <p:tgtEl>
                                          <p:spTgt spid="13">
                                            <p:graphicEl>
                                              <a:dgm id="{24C6F1F8-6A8A-4D06-8278-A28B91A0847D}"/>
                                            </p:graphic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3">
                                            <p:graphicEl>
                                              <a:dgm id="{24C6F1F8-6A8A-4D06-8278-A28B91A0847D}"/>
                                            </p:graphic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3">
                                            <p:graphicEl>
                                              <a:dgm id="{4AB37403-43CC-4108-8CF1-62FDB58E3080}"/>
                                            </p:graphicEl>
                                          </p:spTgt>
                                        </p:tgtEl>
                                        <p:attrNameLst>
                                          <p:attrName>style.visibility</p:attrName>
                                        </p:attrNameLst>
                                      </p:cBhvr>
                                      <p:to>
                                        <p:strVal val="visible"/>
                                      </p:to>
                                    </p:set>
                                    <p:anim calcmode="lin" valueType="num">
                                      <p:cBhvr additive="base">
                                        <p:cTn id="19" dur="500" fill="hold"/>
                                        <p:tgtEl>
                                          <p:spTgt spid="13">
                                            <p:graphicEl>
                                              <a:dgm id="{4AB37403-43CC-4108-8CF1-62FDB58E3080}"/>
                                            </p:graphic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3">
                                            <p:graphicEl>
                                              <a:dgm id="{4AB37403-43CC-4108-8CF1-62FDB58E3080}"/>
                                            </p:graphic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3">
                                            <p:graphicEl>
                                              <a:dgm id="{BF428287-8B49-4CA0-BFA3-A201B9CE01BB}"/>
                                            </p:graphicEl>
                                          </p:spTgt>
                                        </p:tgtEl>
                                        <p:attrNameLst>
                                          <p:attrName>style.visibility</p:attrName>
                                        </p:attrNameLst>
                                      </p:cBhvr>
                                      <p:to>
                                        <p:strVal val="visible"/>
                                      </p:to>
                                    </p:set>
                                    <p:anim calcmode="lin" valueType="num">
                                      <p:cBhvr additive="base">
                                        <p:cTn id="25" dur="500" fill="hold"/>
                                        <p:tgtEl>
                                          <p:spTgt spid="13">
                                            <p:graphicEl>
                                              <a:dgm id="{BF428287-8B49-4CA0-BFA3-A201B9CE01BB}"/>
                                            </p:graphic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3">
                                            <p:graphicEl>
                                              <a:dgm id="{BF428287-8B49-4CA0-BFA3-A201B9CE01BB}"/>
                                            </p:graphic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3">
                                            <p:graphicEl>
                                              <a:dgm id="{6B203575-4446-414B-AEC1-5F5913F26BC0}"/>
                                            </p:graphicEl>
                                          </p:spTgt>
                                        </p:tgtEl>
                                        <p:attrNameLst>
                                          <p:attrName>style.visibility</p:attrName>
                                        </p:attrNameLst>
                                      </p:cBhvr>
                                      <p:to>
                                        <p:strVal val="visible"/>
                                      </p:to>
                                    </p:set>
                                    <p:anim calcmode="lin" valueType="num">
                                      <p:cBhvr additive="base">
                                        <p:cTn id="31" dur="500" fill="hold"/>
                                        <p:tgtEl>
                                          <p:spTgt spid="13">
                                            <p:graphicEl>
                                              <a:dgm id="{6B203575-4446-414B-AEC1-5F5913F26BC0}"/>
                                            </p:graphic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3">
                                            <p:graphicEl>
                                              <a:dgm id="{6B203575-4446-414B-AEC1-5F5913F26BC0}"/>
                                            </p:graphic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13">
                                            <p:graphicEl>
                                              <a:dgm id="{1C82309E-9EA7-4340-9B1A-C2443FDEB819}"/>
                                            </p:graphicEl>
                                          </p:spTgt>
                                        </p:tgtEl>
                                        <p:attrNameLst>
                                          <p:attrName>style.visibility</p:attrName>
                                        </p:attrNameLst>
                                      </p:cBhvr>
                                      <p:to>
                                        <p:strVal val="visible"/>
                                      </p:to>
                                    </p:set>
                                    <p:anim calcmode="lin" valueType="num">
                                      <p:cBhvr additive="base">
                                        <p:cTn id="37" dur="500" fill="hold"/>
                                        <p:tgtEl>
                                          <p:spTgt spid="13">
                                            <p:graphicEl>
                                              <a:dgm id="{1C82309E-9EA7-4340-9B1A-C2443FDEB819}"/>
                                            </p:graphic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13">
                                            <p:graphicEl>
                                              <a:dgm id="{1C82309E-9EA7-4340-9B1A-C2443FDEB819}"/>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a:cs typeface="Calibri"/>
              </a:rPr>
              <a:t>Model</a:t>
            </a:r>
            <a:endParaRPr lang="en-GB" dirty="0">
              <a:cs typeface="Calibri"/>
            </a:endParaRPr>
          </a:p>
        </p:txBody>
      </p:sp>
      <p:graphicFrame>
        <p:nvGraphicFramePr>
          <p:cNvPr id="13" name="Diagram 12">
            <a:extLst>
              <a:ext uri="{FF2B5EF4-FFF2-40B4-BE49-F238E27FC236}">
                <a16:creationId xmlns:a16="http://schemas.microsoft.com/office/drawing/2014/main" id="{3DD3F03E-A15C-D642-AEDF-99EDBED95F29}"/>
              </a:ext>
            </a:extLst>
          </p:cNvPr>
          <p:cNvGraphicFramePr/>
          <p:nvPr>
            <p:extLst>
              <p:ext uri="{D42A27DB-BD31-4B8C-83A1-F6EECF244321}">
                <p14:modId xmlns:p14="http://schemas.microsoft.com/office/powerpoint/2010/main" val="2620254281"/>
              </p:ext>
            </p:extLst>
          </p:nvPr>
        </p:nvGraphicFramePr>
        <p:xfrm>
          <a:off x="548639" y="1243044"/>
          <a:ext cx="11000357" cy="53205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5454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graphicEl>
                                              <a:dgm id="{9B744FCE-BD02-4432-9419-4BFAE4F0643B}"/>
                                            </p:graphicEl>
                                          </p:spTgt>
                                        </p:tgtEl>
                                        <p:attrNameLst>
                                          <p:attrName>style.visibility</p:attrName>
                                        </p:attrNameLst>
                                      </p:cBhvr>
                                      <p:to>
                                        <p:strVal val="visible"/>
                                      </p:to>
                                    </p:set>
                                    <p:anim calcmode="lin" valueType="num">
                                      <p:cBhvr additive="base">
                                        <p:cTn id="7" dur="500" fill="hold"/>
                                        <p:tgtEl>
                                          <p:spTgt spid="13">
                                            <p:graphicEl>
                                              <a:dgm id="{9B744FCE-BD02-4432-9419-4BFAE4F0643B}"/>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3">
                                            <p:graphicEl>
                                              <a:dgm id="{9B744FCE-BD02-4432-9419-4BFAE4F0643B}"/>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err="1">
                <a:cs typeface="Calibri"/>
              </a:rPr>
              <a:t>View</a:t>
            </a:r>
            <a:endParaRPr lang="en-GB" dirty="0">
              <a:cs typeface="Calibri"/>
            </a:endParaRPr>
          </a:p>
        </p:txBody>
      </p:sp>
      <p:graphicFrame>
        <p:nvGraphicFramePr>
          <p:cNvPr id="13" name="Diagram 12">
            <a:extLst>
              <a:ext uri="{FF2B5EF4-FFF2-40B4-BE49-F238E27FC236}">
                <a16:creationId xmlns:a16="http://schemas.microsoft.com/office/drawing/2014/main" id="{3DD3F03E-A15C-D642-AEDF-99EDBED95F29}"/>
              </a:ext>
            </a:extLst>
          </p:cNvPr>
          <p:cNvGraphicFramePr/>
          <p:nvPr>
            <p:extLst>
              <p:ext uri="{D42A27DB-BD31-4B8C-83A1-F6EECF244321}">
                <p14:modId xmlns:p14="http://schemas.microsoft.com/office/powerpoint/2010/main" val="3739404016"/>
              </p:ext>
            </p:extLst>
          </p:nvPr>
        </p:nvGraphicFramePr>
        <p:xfrm>
          <a:off x="548639" y="1243044"/>
          <a:ext cx="11000357" cy="53205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70365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graphicEl>
                                              <a:dgm id="{9B744FCE-BD02-4432-9419-4BFAE4F0643B}"/>
                                            </p:graphicEl>
                                          </p:spTgt>
                                        </p:tgtEl>
                                        <p:attrNameLst>
                                          <p:attrName>style.visibility</p:attrName>
                                        </p:attrNameLst>
                                      </p:cBhvr>
                                      <p:to>
                                        <p:strVal val="visible"/>
                                      </p:to>
                                    </p:set>
                                    <p:anim calcmode="lin" valueType="num">
                                      <p:cBhvr additive="base">
                                        <p:cTn id="7" dur="500" fill="hold"/>
                                        <p:tgtEl>
                                          <p:spTgt spid="13">
                                            <p:graphicEl>
                                              <a:dgm id="{9B744FCE-BD02-4432-9419-4BFAE4F0643B}"/>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3">
                                            <p:graphicEl>
                                              <a:dgm id="{9B744FCE-BD02-4432-9419-4BFAE4F0643B}"/>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a:cs typeface="Calibri"/>
              </a:rPr>
              <a:t>Controller</a:t>
            </a:r>
            <a:endParaRPr lang="en-GB" dirty="0">
              <a:cs typeface="Calibri"/>
            </a:endParaRPr>
          </a:p>
        </p:txBody>
      </p:sp>
      <p:graphicFrame>
        <p:nvGraphicFramePr>
          <p:cNvPr id="13" name="Diagram 12">
            <a:extLst>
              <a:ext uri="{FF2B5EF4-FFF2-40B4-BE49-F238E27FC236}">
                <a16:creationId xmlns:a16="http://schemas.microsoft.com/office/drawing/2014/main" id="{3DD3F03E-A15C-D642-AEDF-99EDBED95F29}"/>
              </a:ext>
            </a:extLst>
          </p:cNvPr>
          <p:cNvGraphicFramePr/>
          <p:nvPr>
            <p:extLst>
              <p:ext uri="{D42A27DB-BD31-4B8C-83A1-F6EECF244321}">
                <p14:modId xmlns:p14="http://schemas.microsoft.com/office/powerpoint/2010/main" val="216408668"/>
              </p:ext>
            </p:extLst>
          </p:nvPr>
        </p:nvGraphicFramePr>
        <p:xfrm>
          <a:off x="548639" y="1243044"/>
          <a:ext cx="11000357" cy="53205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36722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graphicEl>
                                              <a:dgm id="{9B744FCE-BD02-4432-9419-4BFAE4F0643B}"/>
                                            </p:graphicEl>
                                          </p:spTgt>
                                        </p:tgtEl>
                                        <p:attrNameLst>
                                          <p:attrName>style.visibility</p:attrName>
                                        </p:attrNameLst>
                                      </p:cBhvr>
                                      <p:to>
                                        <p:strVal val="visible"/>
                                      </p:to>
                                    </p:set>
                                    <p:anim calcmode="lin" valueType="num">
                                      <p:cBhvr additive="base">
                                        <p:cTn id="7" dur="500" fill="hold"/>
                                        <p:tgtEl>
                                          <p:spTgt spid="13">
                                            <p:graphicEl>
                                              <a:dgm id="{9B744FCE-BD02-4432-9419-4BFAE4F0643B}"/>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3">
                                            <p:graphicEl>
                                              <a:dgm id="{9B744FCE-BD02-4432-9419-4BFAE4F0643B}"/>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a:cs typeface="Calibri"/>
              </a:rPr>
              <a:t>MVC </a:t>
            </a:r>
            <a:r>
              <a:rPr lang="tr-TR" dirty="0" err="1">
                <a:cs typeface="Calibri"/>
              </a:rPr>
              <a:t>execution</a:t>
            </a:r>
            <a:endParaRPr lang="en-GB" dirty="0">
              <a:cs typeface="Calibri"/>
            </a:endParaRPr>
          </a:p>
        </p:txBody>
      </p:sp>
      <p:graphicFrame>
        <p:nvGraphicFramePr>
          <p:cNvPr id="13" name="Diagram 12">
            <a:extLst>
              <a:ext uri="{FF2B5EF4-FFF2-40B4-BE49-F238E27FC236}">
                <a16:creationId xmlns:a16="http://schemas.microsoft.com/office/drawing/2014/main" id="{3DD3F03E-A15C-D642-AEDF-99EDBED95F29}"/>
              </a:ext>
            </a:extLst>
          </p:cNvPr>
          <p:cNvGraphicFramePr/>
          <p:nvPr>
            <p:extLst>
              <p:ext uri="{D42A27DB-BD31-4B8C-83A1-F6EECF244321}">
                <p14:modId xmlns:p14="http://schemas.microsoft.com/office/powerpoint/2010/main" val="923347596"/>
              </p:ext>
            </p:extLst>
          </p:nvPr>
        </p:nvGraphicFramePr>
        <p:xfrm>
          <a:off x="548639" y="1628384"/>
          <a:ext cx="10424161" cy="49352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99633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graphicEl>
                                              <a:dgm id="{711E0A0E-1578-4744-8F7D-304DD06E5F5B}"/>
                                            </p:graphicEl>
                                          </p:spTgt>
                                        </p:tgtEl>
                                        <p:attrNameLst>
                                          <p:attrName>style.visibility</p:attrName>
                                        </p:attrNameLst>
                                      </p:cBhvr>
                                      <p:to>
                                        <p:strVal val="visible"/>
                                      </p:to>
                                    </p:set>
                                    <p:anim calcmode="lin" valueType="num">
                                      <p:cBhvr additive="base">
                                        <p:cTn id="7" dur="500" fill="hold"/>
                                        <p:tgtEl>
                                          <p:spTgt spid="13">
                                            <p:graphicEl>
                                              <a:dgm id="{711E0A0E-1578-4744-8F7D-304DD06E5F5B}"/>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3">
                                            <p:graphicEl>
                                              <a:dgm id="{711E0A0E-1578-4744-8F7D-304DD06E5F5B}"/>
                                            </p:graphic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3">
                                            <p:graphicEl>
                                              <a:dgm id="{53361153-9BE4-4DD6-AFE1-4E2F819AB574}"/>
                                            </p:graphicEl>
                                          </p:spTgt>
                                        </p:tgtEl>
                                        <p:attrNameLst>
                                          <p:attrName>style.visibility</p:attrName>
                                        </p:attrNameLst>
                                      </p:cBhvr>
                                      <p:to>
                                        <p:strVal val="visible"/>
                                      </p:to>
                                    </p:set>
                                    <p:anim calcmode="lin" valueType="num">
                                      <p:cBhvr additive="base">
                                        <p:cTn id="13" dur="500" fill="hold"/>
                                        <p:tgtEl>
                                          <p:spTgt spid="13">
                                            <p:graphicEl>
                                              <a:dgm id="{53361153-9BE4-4DD6-AFE1-4E2F819AB574}"/>
                                            </p:graphic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3">
                                            <p:graphicEl>
                                              <a:dgm id="{53361153-9BE4-4DD6-AFE1-4E2F819AB574}"/>
                                            </p:graphic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3">
                                            <p:graphicEl>
                                              <a:dgm id="{63E31F98-B874-45AD-AF7E-D837941F02E5}"/>
                                            </p:graphicEl>
                                          </p:spTgt>
                                        </p:tgtEl>
                                        <p:attrNameLst>
                                          <p:attrName>style.visibility</p:attrName>
                                        </p:attrNameLst>
                                      </p:cBhvr>
                                      <p:to>
                                        <p:strVal val="visible"/>
                                      </p:to>
                                    </p:set>
                                    <p:anim calcmode="lin" valueType="num">
                                      <p:cBhvr additive="base">
                                        <p:cTn id="19" dur="500" fill="hold"/>
                                        <p:tgtEl>
                                          <p:spTgt spid="13">
                                            <p:graphicEl>
                                              <a:dgm id="{63E31F98-B874-45AD-AF7E-D837941F02E5}"/>
                                            </p:graphic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3">
                                            <p:graphicEl>
                                              <a:dgm id="{63E31F98-B874-45AD-AF7E-D837941F02E5}"/>
                                            </p:graphic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3">
                                            <p:graphicEl>
                                              <a:dgm id="{324FF90B-F8F5-44B0-AB29-6F1AF3804ED4}"/>
                                            </p:graphicEl>
                                          </p:spTgt>
                                        </p:tgtEl>
                                        <p:attrNameLst>
                                          <p:attrName>style.visibility</p:attrName>
                                        </p:attrNameLst>
                                      </p:cBhvr>
                                      <p:to>
                                        <p:strVal val="visible"/>
                                      </p:to>
                                    </p:set>
                                    <p:anim calcmode="lin" valueType="num">
                                      <p:cBhvr additive="base">
                                        <p:cTn id="25" dur="500" fill="hold"/>
                                        <p:tgtEl>
                                          <p:spTgt spid="13">
                                            <p:graphicEl>
                                              <a:dgm id="{324FF90B-F8F5-44B0-AB29-6F1AF3804ED4}"/>
                                            </p:graphic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3">
                                            <p:graphicEl>
                                              <a:dgm id="{324FF90B-F8F5-44B0-AB29-6F1AF3804ED4}"/>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a:cs typeface="Calibri"/>
              </a:rPr>
              <a:t>Standart web </a:t>
            </a:r>
            <a:r>
              <a:rPr lang="tr-TR" dirty="0" err="1">
                <a:cs typeface="Calibri"/>
              </a:rPr>
              <a:t>request</a:t>
            </a:r>
            <a:endParaRPr lang="en-GB" dirty="0">
              <a:cs typeface="Calibri"/>
            </a:endParaRPr>
          </a:p>
        </p:txBody>
      </p:sp>
      <p:graphicFrame>
        <p:nvGraphicFramePr>
          <p:cNvPr id="13" name="Diagram 12">
            <a:extLst>
              <a:ext uri="{FF2B5EF4-FFF2-40B4-BE49-F238E27FC236}">
                <a16:creationId xmlns:a16="http://schemas.microsoft.com/office/drawing/2014/main" id="{3DD3F03E-A15C-D642-AEDF-99EDBED95F29}"/>
              </a:ext>
            </a:extLst>
          </p:cNvPr>
          <p:cNvGraphicFramePr/>
          <p:nvPr>
            <p:extLst>
              <p:ext uri="{D42A27DB-BD31-4B8C-83A1-F6EECF244321}">
                <p14:modId xmlns:p14="http://schemas.microsoft.com/office/powerpoint/2010/main" val="3394857537"/>
              </p:ext>
            </p:extLst>
          </p:nvPr>
        </p:nvGraphicFramePr>
        <p:xfrm>
          <a:off x="548639" y="1603332"/>
          <a:ext cx="10599525" cy="49603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7188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graphicEl>
                                              <a:dgm id="{9821E86F-6599-4D45-A7ED-D9646C974C4A}"/>
                                            </p:graphicEl>
                                          </p:spTgt>
                                        </p:tgtEl>
                                        <p:attrNameLst>
                                          <p:attrName>style.visibility</p:attrName>
                                        </p:attrNameLst>
                                      </p:cBhvr>
                                      <p:to>
                                        <p:strVal val="visible"/>
                                      </p:to>
                                    </p:set>
                                    <p:anim calcmode="lin" valueType="num">
                                      <p:cBhvr additive="base">
                                        <p:cTn id="7" dur="500" fill="hold"/>
                                        <p:tgtEl>
                                          <p:spTgt spid="13">
                                            <p:graphicEl>
                                              <a:dgm id="{9821E86F-6599-4D45-A7ED-D9646C974C4A}"/>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3">
                                            <p:graphicEl>
                                              <a:dgm id="{9821E86F-6599-4D45-A7ED-D9646C974C4A}"/>
                                            </p:graphic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3">
                                            <p:graphicEl>
                                              <a:dgm id="{0205266D-358D-4710-AF27-6BF1FB2A6894}"/>
                                            </p:graphicEl>
                                          </p:spTgt>
                                        </p:tgtEl>
                                        <p:attrNameLst>
                                          <p:attrName>style.visibility</p:attrName>
                                        </p:attrNameLst>
                                      </p:cBhvr>
                                      <p:to>
                                        <p:strVal val="visible"/>
                                      </p:to>
                                    </p:set>
                                    <p:anim calcmode="lin" valueType="num">
                                      <p:cBhvr additive="base">
                                        <p:cTn id="13" dur="500" fill="hold"/>
                                        <p:tgtEl>
                                          <p:spTgt spid="13">
                                            <p:graphicEl>
                                              <a:dgm id="{0205266D-358D-4710-AF27-6BF1FB2A6894}"/>
                                            </p:graphic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3">
                                            <p:graphicEl>
                                              <a:dgm id="{0205266D-358D-4710-AF27-6BF1FB2A6894}"/>
                                            </p:graphic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3">
                                            <p:graphicEl>
                                              <a:dgm id="{B7A32C06-FA74-4531-B0A6-101A24350D06}"/>
                                            </p:graphicEl>
                                          </p:spTgt>
                                        </p:tgtEl>
                                        <p:attrNameLst>
                                          <p:attrName>style.visibility</p:attrName>
                                        </p:attrNameLst>
                                      </p:cBhvr>
                                      <p:to>
                                        <p:strVal val="visible"/>
                                      </p:to>
                                    </p:set>
                                    <p:anim calcmode="lin" valueType="num">
                                      <p:cBhvr additive="base">
                                        <p:cTn id="19" dur="500" fill="hold"/>
                                        <p:tgtEl>
                                          <p:spTgt spid="13">
                                            <p:graphicEl>
                                              <a:dgm id="{B7A32C06-FA74-4531-B0A6-101A24350D06}"/>
                                            </p:graphic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3">
                                            <p:graphicEl>
                                              <a:dgm id="{B7A32C06-FA74-4531-B0A6-101A24350D06}"/>
                                            </p:graphic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3">
                                            <p:graphicEl>
                                              <a:dgm id="{6DD1D2ED-977B-46E3-9279-ECA4938214F0}"/>
                                            </p:graphicEl>
                                          </p:spTgt>
                                        </p:tgtEl>
                                        <p:attrNameLst>
                                          <p:attrName>style.visibility</p:attrName>
                                        </p:attrNameLst>
                                      </p:cBhvr>
                                      <p:to>
                                        <p:strVal val="visible"/>
                                      </p:to>
                                    </p:set>
                                    <p:anim calcmode="lin" valueType="num">
                                      <p:cBhvr additive="base">
                                        <p:cTn id="25" dur="500" fill="hold"/>
                                        <p:tgtEl>
                                          <p:spTgt spid="13">
                                            <p:graphicEl>
                                              <a:dgm id="{6DD1D2ED-977B-46E3-9279-ECA4938214F0}"/>
                                            </p:graphic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3">
                                            <p:graphicEl>
                                              <a:dgm id="{6DD1D2ED-977B-46E3-9279-ECA4938214F0}"/>
                                            </p:graphic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3">
                                            <p:graphicEl>
                                              <a:dgm id="{FE45D0BB-7738-4438-BA9E-6CBFC7CFD110}"/>
                                            </p:graphicEl>
                                          </p:spTgt>
                                        </p:tgtEl>
                                        <p:attrNameLst>
                                          <p:attrName>style.visibility</p:attrName>
                                        </p:attrNameLst>
                                      </p:cBhvr>
                                      <p:to>
                                        <p:strVal val="visible"/>
                                      </p:to>
                                    </p:set>
                                    <p:anim calcmode="lin" valueType="num">
                                      <p:cBhvr additive="base">
                                        <p:cTn id="31" dur="500" fill="hold"/>
                                        <p:tgtEl>
                                          <p:spTgt spid="13">
                                            <p:graphicEl>
                                              <a:dgm id="{FE45D0BB-7738-4438-BA9E-6CBFC7CFD110}"/>
                                            </p:graphic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3">
                                            <p:graphicEl>
                                              <a:dgm id="{FE45D0BB-7738-4438-BA9E-6CBFC7CFD110}"/>
                                            </p:graphic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13">
                                            <p:graphicEl>
                                              <a:dgm id="{48869D74-BCE2-4DAB-9C68-9181E15E2EEE}"/>
                                            </p:graphicEl>
                                          </p:spTgt>
                                        </p:tgtEl>
                                        <p:attrNameLst>
                                          <p:attrName>style.visibility</p:attrName>
                                        </p:attrNameLst>
                                      </p:cBhvr>
                                      <p:to>
                                        <p:strVal val="visible"/>
                                      </p:to>
                                    </p:set>
                                    <p:anim calcmode="lin" valueType="num">
                                      <p:cBhvr additive="base">
                                        <p:cTn id="37" dur="500" fill="hold"/>
                                        <p:tgtEl>
                                          <p:spTgt spid="13">
                                            <p:graphicEl>
                                              <a:dgm id="{48869D74-BCE2-4DAB-9C68-9181E15E2EEE}"/>
                                            </p:graphic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13">
                                            <p:graphicEl>
                                              <a:dgm id="{48869D74-BCE2-4DAB-9C68-9181E15E2EEE}"/>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Lst>
  </p:timing>
</p:sld>
</file>

<file path=ppt/theme/theme1.xml><?xml version="1.0" encoding="utf-8"?>
<a:theme xmlns:a="http://schemas.openxmlformats.org/drawingml/2006/main" name="Ulusal Yenilik Sistemimizin Geleceği_2">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spcFirstLastPara="0" vert="horz" wrap="square" lIns="216354" tIns="189034" rIns="216354" bIns="189034" numCol="1" spcCol="1270" rtlCol="0" anchor="ctr" anchorCtr="0">
        <a:noAutofit/>
      </a:bodyPr>
      <a:lstStyle>
        <a:defPPr algn="ctr" defTabSz="711200">
          <a:lnSpc>
            <a:spcPct val="90000"/>
          </a:lnSpc>
          <a:spcBef>
            <a:spcPct val="0"/>
          </a:spcBef>
          <a:spcAft>
            <a:spcPct val="35000"/>
          </a:spcAft>
          <a:defRPr b="1" u="none" kern="1200" dirty="0" smtClean="0">
            <a:latin typeface="Futura Bk BT" pitchFamily="34" charset="0"/>
          </a:defRPr>
        </a:defPPr>
      </a:lstStyle>
      <a:style>
        <a:lnRef idx="0">
          <a:schemeClr val="accent2"/>
        </a:lnRef>
        <a:fillRef idx="3">
          <a:schemeClr val="accent2"/>
        </a:fillRef>
        <a:effectRef idx="3">
          <a:schemeClr val="accent2"/>
        </a:effectRef>
        <a:fontRef idx="minor">
          <a:schemeClr val="lt1"/>
        </a:fontRef>
      </a:style>
    </a:spDef>
    <a:txDef>
      <a:spPr>
        <a:noFill/>
      </a:spPr>
      <a:bodyPr wrap="square" rtlCol="0">
        <a:spAutoFit/>
      </a:bodyPr>
      <a:lstStyle>
        <a:defPPr>
          <a:defRPr dirty="0">
            <a:latin typeface="Corbel" pitchFamily="34" charset="0"/>
          </a:defRPr>
        </a:defPPr>
      </a:lstStyle>
    </a:tx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Ulusal Yenilik Sistemimizin Geleceği_2">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spcFirstLastPara="0" vert="horz" wrap="square" lIns="216354" tIns="189034" rIns="216354" bIns="189034" numCol="1" spcCol="1270" rtlCol="0" anchor="ctr" anchorCtr="0">
        <a:noAutofit/>
      </a:bodyPr>
      <a:lstStyle>
        <a:defPPr algn="ctr" defTabSz="711200">
          <a:lnSpc>
            <a:spcPct val="90000"/>
          </a:lnSpc>
          <a:spcBef>
            <a:spcPct val="0"/>
          </a:spcBef>
          <a:spcAft>
            <a:spcPct val="35000"/>
          </a:spcAft>
          <a:defRPr b="1" u="none" kern="1200" dirty="0" smtClean="0">
            <a:latin typeface="Futura Bk BT" pitchFamily="34" charset="0"/>
          </a:defRPr>
        </a:defPPr>
      </a:lstStyle>
      <a:style>
        <a:lnRef idx="0">
          <a:schemeClr val="accent2"/>
        </a:lnRef>
        <a:fillRef idx="3">
          <a:schemeClr val="accent2"/>
        </a:fillRef>
        <a:effectRef idx="3">
          <a:schemeClr val="accent2"/>
        </a:effectRef>
        <a:fontRef idx="minor">
          <a:schemeClr val="lt1"/>
        </a:fontRef>
      </a:style>
    </a:spDef>
    <a:txDef>
      <a:spPr>
        <a:noFill/>
      </a:spPr>
      <a:bodyPr wrap="square" rtlCol="0">
        <a:spAutoFit/>
      </a:bodyPr>
      <a:lstStyle>
        <a:defPPr>
          <a:defRPr dirty="0">
            <a:latin typeface="Corbel" pitchFamily="34" charset="0"/>
          </a:defRPr>
        </a:defPPr>
      </a:lstStyle>
    </a:tx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HA-Network-Layer2-Attacks-EN</Template>
  <TotalTime>20651</TotalTime>
  <Words>1007</Words>
  <Application>Microsoft Office PowerPoint</Application>
  <PresentationFormat>Geniş ekran</PresentationFormat>
  <Paragraphs>88</Paragraphs>
  <Slides>11</Slides>
  <Notes>10</Notes>
  <HiddenSlides>0</HiddenSlides>
  <MMClips>0</MMClips>
  <ScaleCrop>false</ScaleCrop>
  <HeadingPairs>
    <vt:vector size="6" baseType="variant">
      <vt:variant>
        <vt:lpstr>Kullanılan Yazı Tipleri</vt:lpstr>
      </vt:variant>
      <vt:variant>
        <vt:i4>7</vt:i4>
      </vt:variant>
      <vt:variant>
        <vt:lpstr>Tema</vt:lpstr>
      </vt:variant>
      <vt:variant>
        <vt:i4>4</vt:i4>
      </vt:variant>
      <vt:variant>
        <vt:lpstr>Slayt Başlıkları</vt:lpstr>
      </vt:variant>
      <vt:variant>
        <vt:i4>11</vt:i4>
      </vt:variant>
    </vt:vector>
  </HeadingPairs>
  <TitlesOfParts>
    <vt:vector size="22" baseType="lpstr">
      <vt:lpstr>Arial</vt:lpstr>
      <vt:lpstr>Arvo</vt:lpstr>
      <vt:lpstr>Calibri</vt:lpstr>
      <vt:lpstr>Calibri Light</vt:lpstr>
      <vt:lpstr>Corbel</vt:lpstr>
      <vt:lpstr>Futura Bk BT</vt:lpstr>
      <vt:lpstr>Wingdings</vt:lpstr>
      <vt:lpstr>Ulusal Yenilik Sistemimizin Geleceği_2</vt:lpstr>
      <vt:lpstr>1_Custom Design</vt:lpstr>
      <vt:lpstr>Custom Design</vt:lpstr>
      <vt:lpstr>1_Ulusal Yenilik Sistemimizin Geleceği_2</vt:lpstr>
      <vt:lpstr>PowerPoint Sunusu</vt:lpstr>
      <vt:lpstr>PowerPoint Sunusu</vt:lpstr>
      <vt:lpstr>Architecture components</vt:lpstr>
      <vt:lpstr>MVC Model</vt:lpstr>
      <vt:lpstr>Model</vt:lpstr>
      <vt:lpstr>View</vt:lpstr>
      <vt:lpstr>Controller</vt:lpstr>
      <vt:lpstr>MVC execution</vt:lpstr>
      <vt:lpstr>Standart web request</vt:lpstr>
      <vt:lpstr>Multilevel architecture</vt:lpstr>
      <vt:lpstr>End of this course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Thsu Namy</dc:creator>
  <cp:lastModifiedBy>burak</cp:lastModifiedBy>
  <cp:revision>1252</cp:revision>
  <dcterms:created xsi:type="dcterms:W3CDTF">2018-09-15T19:23:44Z</dcterms:created>
  <dcterms:modified xsi:type="dcterms:W3CDTF">2019-01-02T17:08:29Z</dcterms:modified>
</cp:coreProperties>
</file>

<file path=docProps/thumbnail.jpeg>
</file>